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7"/>
  </p:notesMasterIdLst>
  <p:sldIdLst>
    <p:sldId id="256" r:id="rId3"/>
    <p:sldId id="257" r:id="rId4"/>
    <p:sldId id="258" r:id="rId5"/>
    <p:sldId id="263" r:id="rId6"/>
    <p:sldId id="269" r:id="rId7"/>
    <p:sldId id="261" r:id="rId8"/>
    <p:sldId id="265" r:id="rId9"/>
    <p:sldId id="266" r:id="rId10"/>
    <p:sldId id="267" r:id="rId11"/>
    <p:sldId id="268" r:id="rId12"/>
    <p:sldId id="264" r:id="rId13"/>
    <p:sldId id="270" r:id="rId14"/>
    <p:sldId id="262" r:id="rId15"/>
    <p:sldId id="63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267C38-03BB-4DBA-B9F3-643514F4EF11}" v="217" dt="2023-01-02T20:11:30.4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78894" autoAdjust="0"/>
  </p:normalViewPr>
  <p:slideViewPr>
    <p:cSldViewPr snapToGrid="0">
      <p:cViewPr varScale="1">
        <p:scale>
          <a:sx n="67" d="100"/>
          <a:sy n="67" d="100"/>
        </p:scale>
        <p:origin x="122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ny Kemp" userId="e74ade27-7e22-4a00-a733-a2d841931a7f" providerId="ADAL" clId="{DD267C38-03BB-4DBA-B9F3-643514F4EF11}"/>
    <pc:docChg chg="undo custSel addSld modSld sldOrd">
      <pc:chgData name="Tony Kemp" userId="e74ade27-7e22-4a00-a733-a2d841931a7f" providerId="ADAL" clId="{DD267C38-03BB-4DBA-B9F3-643514F4EF11}" dt="2023-01-02T20:37:24.670" v="5174" actId="478"/>
      <pc:docMkLst>
        <pc:docMk/>
      </pc:docMkLst>
      <pc:sldChg chg="addSp modSp mod setBg modAnim setClrOvrMap">
        <pc:chgData name="Tony Kemp" userId="e74ade27-7e22-4a00-a733-a2d841931a7f" providerId="ADAL" clId="{DD267C38-03BB-4DBA-B9F3-643514F4EF11}" dt="2023-01-02T19:43:44.421" v="3956" actId="20577"/>
        <pc:sldMkLst>
          <pc:docMk/>
          <pc:sldMk cId="2754569207" sldId="256"/>
        </pc:sldMkLst>
        <pc:spChg chg="mod">
          <ac:chgData name="Tony Kemp" userId="e74ade27-7e22-4a00-a733-a2d841931a7f" providerId="ADAL" clId="{DD267C38-03BB-4DBA-B9F3-643514F4EF11}" dt="2023-01-01T18:25:28.651" v="748" actId="1076"/>
          <ac:spMkLst>
            <pc:docMk/>
            <pc:sldMk cId="2754569207" sldId="256"/>
            <ac:spMk id="2" creationId="{00000000-0000-0000-0000-000000000000}"/>
          </ac:spMkLst>
        </pc:spChg>
        <pc:spChg chg="mod">
          <ac:chgData name="Tony Kemp" userId="e74ade27-7e22-4a00-a733-a2d841931a7f" providerId="ADAL" clId="{DD267C38-03BB-4DBA-B9F3-643514F4EF11}" dt="2023-01-02T19:43:44.421" v="3956" actId="20577"/>
          <ac:spMkLst>
            <pc:docMk/>
            <pc:sldMk cId="2754569207" sldId="256"/>
            <ac:spMk id="3" creationId="{00000000-0000-0000-0000-000000000000}"/>
          </ac:spMkLst>
        </pc:spChg>
        <pc:spChg chg="ord">
          <ac:chgData name="Tony Kemp" userId="e74ade27-7e22-4a00-a733-a2d841931a7f" providerId="ADAL" clId="{DD267C38-03BB-4DBA-B9F3-643514F4EF11}" dt="2023-01-01T18:08:36.558" v="562" actId="26606"/>
          <ac:spMkLst>
            <pc:docMk/>
            <pc:sldMk cId="2754569207" sldId="256"/>
            <ac:spMk id="4" creationId="{00000000-0000-0000-0000-000000000000}"/>
          </ac:spMkLst>
        </pc:spChg>
        <pc:spChg chg="add">
          <ac:chgData name="Tony Kemp" userId="e74ade27-7e22-4a00-a733-a2d841931a7f" providerId="ADAL" clId="{DD267C38-03BB-4DBA-B9F3-643514F4EF11}" dt="2023-01-01T18:08:36.558" v="562" actId="26606"/>
          <ac:spMkLst>
            <pc:docMk/>
            <pc:sldMk cId="2754569207" sldId="256"/>
            <ac:spMk id="10" creationId="{E49CC64F-7275-4E33-961B-0C5CDC439875}"/>
          </ac:spMkLst>
        </pc:spChg>
        <pc:picChg chg="add mod">
          <ac:chgData name="Tony Kemp" userId="e74ade27-7e22-4a00-a733-a2d841931a7f" providerId="ADAL" clId="{DD267C38-03BB-4DBA-B9F3-643514F4EF11}" dt="2023-01-01T18:08:36.558" v="562" actId="26606"/>
          <ac:picMkLst>
            <pc:docMk/>
            <pc:sldMk cId="2754569207" sldId="256"/>
            <ac:picMk id="5" creationId="{5354760F-E4E6-63DE-2CFF-339F5C985EC1}"/>
          </ac:picMkLst>
        </pc:picChg>
      </pc:sldChg>
      <pc:sldChg chg="addSp delSp modSp mod delAnim modAnim">
        <pc:chgData name="Tony Kemp" userId="e74ade27-7e22-4a00-a733-a2d841931a7f" providerId="ADAL" clId="{DD267C38-03BB-4DBA-B9F3-643514F4EF11}" dt="2023-01-01T18:13:20.154" v="695"/>
        <pc:sldMkLst>
          <pc:docMk/>
          <pc:sldMk cId="3320729803" sldId="257"/>
        </pc:sldMkLst>
        <pc:spChg chg="mod">
          <ac:chgData name="Tony Kemp" userId="e74ade27-7e22-4a00-a733-a2d841931a7f" providerId="ADAL" clId="{DD267C38-03BB-4DBA-B9F3-643514F4EF11}" dt="2023-01-01T18:12:09.206" v="665" actId="14100"/>
          <ac:spMkLst>
            <pc:docMk/>
            <pc:sldMk cId="3320729803" sldId="257"/>
            <ac:spMk id="3" creationId="{00000000-0000-0000-0000-000000000000}"/>
          </ac:spMkLst>
        </pc:spChg>
        <pc:spChg chg="mod">
          <ac:chgData name="Tony Kemp" userId="e74ade27-7e22-4a00-a733-a2d841931a7f" providerId="ADAL" clId="{DD267C38-03BB-4DBA-B9F3-643514F4EF11}" dt="2023-01-01T18:13:05.399" v="679" actId="14100"/>
          <ac:spMkLst>
            <pc:docMk/>
            <pc:sldMk cId="3320729803" sldId="257"/>
            <ac:spMk id="4" creationId="{00000000-0000-0000-0000-000000000000}"/>
          </ac:spMkLst>
        </pc:spChg>
        <pc:spChg chg="del">
          <ac:chgData name="Tony Kemp" userId="e74ade27-7e22-4a00-a733-a2d841931a7f" providerId="ADAL" clId="{DD267C38-03BB-4DBA-B9F3-643514F4EF11}" dt="2023-01-01T18:09:52.860" v="646" actId="478"/>
          <ac:spMkLst>
            <pc:docMk/>
            <pc:sldMk cId="3320729803" sldId="257"/>
            <ac:spMk id="5" creationId="{00000000-0000-0000-0000-000000000000}"/>
          </ac:spMkLst>
        </pc:spChg>
        <pc:picChg chg="add mod">
          <ac:chgData name="Tony Kemp" userId="e74ade27-7e22-4a00-a733-a2d841931a7f" providerId="ADAL" clId="{DD267C38-03BB-4DBA-B9F3-643514F4EF11}" dt="2023-01-01T18:13:02.543" v="678" actId="1076"/>
          <ac:picMkLst>
            <pc:docMk/>
            <pc:sldMk cId="3320729803" sldId="257"/>
            <ac:picMk id="6" creationId="{BFFD783B-1C59-59B1-8872-607F47486FBF}"/>
          </ac:picMkLst>
        </pc:picChg>
        <pc:picChg chg="add mod modCrop">
          <ac:chgData name="Tony Kemp" userId="e74ade27-7e22-4a00-a733-a2d841931a7f" providerId="ADAL" clId="{DD267C38-03BB-4DBA-B9F3-643514F4EF11}" dt="2023-01-01T18:13:09.382" v="681" actId="1076"/>
          <ac:picMkLst>
            <pc:docMk/>
            <pc:sldMk cId="3320729803" sldId="257"/>
            <ac:picMk id="7" creationId="{90D82338-093C-D372-C9D1-0B9CD8383B44}"/>
          </ac:picMkLst>
        </pc:picChg>
      </pc:sldChg>
      <pc:sldChg chg="modSp mod">
        <pc:chgData name="Tony Kemp" userId="e74ade27-7e22-4a00-a733-a2d841931a7f" providerId="ADAL" clId="{DD267C38-03BB-4DBA-B9F3-643514F4EF11}" dt="2023-01-02T20:36:49.986" v="5171" actId="20577"/>
        <pc:sldMkLst>
          <pc:docMk/>
          <pc:sldMk cId="754565926" sldId="258"/>
        </pc:sldMkLst>
        <pc:spChg chg="mod">
          <ac:chgData name="Tony Kemp" userId="e74ade27-7e22-4a00-a733-a2d841931a7f" providerId="ADAL" clId="{DD267C38-03BB-4DBA-B9F3-643514F4EF11}" dt="2023-01-02T19:28:16.114" v="3169" actId="14100"/>
          <ac:spMkLst>
            <pc:docMk/>
            <pc:sldMk cId="754565926" sldId="258"/>
            <ac:spMk id="2" creationId="{00000000-0000-0000-0000-000000000000}"/>
          </ac:spMkLst>
        </pc:spChg>
        <pc:spChg chg="mod">
          <ac:chgData name="Tony Kemp" userId="e74ade27-7e22-4a00-a733-a2d841931a7f" providerId="ADAL" clId="{DD267C38-03BB-4DBA-B9F3-643514F4EF11}" dt="2023-01-02T20:36:49.986" v="5171" actId="20577"/>
          <ac:spMkLst>
            <pc:docMk/>
            <pc:sldMk cId="754565926" sldId="258"/>
            <ac:spMk id="3" creationId="{00000000-0000-0000-0000-000000000000}"/>
          </ac:spMkLst>
        </pc:spChg>
      </pc:sldChg>
      <pc:sldChg chg="addSp delSp modSp mod modNotesTx">
        <pc:chgData name="Tony Kemp" userId="e74ade27-7e22-4a00-a733-a2d841931a7f" providerId="ADAL" clId="{DD267C38-03BB-4DBA-B9F3-643514F4EF11}" dt="2023-01-01T19:58:26.217" v="2422" actId="14100"/>
        <pc:sldMkLst>
          <pc:docMk/>
          <pc:sldMk cId="4064542789" sldId="261"/>
        </pc:sldMkLst>
        <pc:spChg chg="mod">
          <ac:chgData name="Tony Kemp" userId="e74ade27-7e22-4a00-a733-a2d841931a7f" providerId="ADAL" clId="{DD267C38-03BB-4DBA-B9F3-643514F4EF11}" dt="2023-01-01T18:14:31.385" v="714" actId="20577"/>
          <ac:spMkLst>
            <pc:docMk/>
            <pc:sldMk cId="4064542789" sldId="261"/>
            <ac:spMk id="2" creationId="{00000000-0000-0000-0000-000000000000}"/>
          </ac:spMkLst>
        </pc:spChg>
        <pc:spChg chg="del">
          <ac:chgData name="Tony Kemp" userId="e74ade27-7e22-4a00-a733-a2d841931a7f" providerId="ADAL" clId="{DD267C38-03BB-4DBA-B9F3-643514F4EF11}" dt="2023-01-01T18:26:16.884" v="835" actId="478"/>
          <ac:spMkLst>
            <pc:docMk/>
            <pc:sldMk cId="4064542789" sldId="261"/>
            <ac:spMk id="5" creationId="{00000000-0000-0000-0000-000000000000}"/>
          </ac:spMkLst>
        </pc:spChg>
        <pc:spChg chg="add mod">
          <ac:chgData name="Tony Kemp" userId="e74ade27-7e22-4a00-a733-a2d841931a7f" providerId="ADAL" clId="{DD267C38-03BB-4DBA-B9F3-643514F4EF11}" dt="2023-01-01T19:58:26.217" v="2422" actId="14100"/>
          <ac:spMkLst>
            <pc:docMk/>
            <pc:sldMk cId="4064542789" sldId="261"/>
            <ac:spMk id="6" creationId="{939DE065-B995-7719-EDE8-5E907509900E}"/>
          </ac:spMkLst>
        </pc:spChg>
        <pc:picChg chg="del">
          <ac:chgData name="Tony Kemp" userId="e74ade27-7e22-4a00-a733-a2d841931a7f" providerId="ADAL" clId="{DD267C38-03BB-4DBA-B9F3-643514F4EF11}" dt="2023-01-01T18:26:15.524" v="834" actId="478"/>
          <ac:picMkLst>
            <pc:docMk/>
            <pc:sldMk cId="4064542789" sldId="261"/>
            <ac:picMk id="3" creationId="{00000000-0000-0000-0000-000000000000}"/>
          </ac:picMkLst>
        </pc:picChg>
        <pc:picChg chg="add mod">
          <ac:chgData name="Tony Kemp" userId="e74ade27-7e22-4a00-a733-a2d841931a7f" providerId="ADAL" clId="{DD267C38-03BB-4DBA-B9F3-643514F4EF11}" dt="2023-01-01T19:58:16.236" v="2419" actId="14100"/>
          <ac:picMkLst>
            <pc:docMk/>
            <pc:sldMk cId="4064542789" sldId="261"/>
            <ac:picMk id="8" creationId="{C193A0E8-1E7F-B0E0-49EB-086DCB3ACC8B}"/>
          </ac:picMkLst>
        </pc:picChg>
      </pc:sldChg>
      <pc:sldChg chg="addSp delSp modSp mod ord delAnim">
        <pc:chgData name="Tony Kemp" userId="e74ade27-7e22-4a00-a733-a2d841931a7f" providerId="ADAL" clId="{DD267C38-03BB-4DBA-B9F3-643514F4EF11}" dt="2023-01-02T20:15:05.367" v="5154" actId="20577"/>
        <pc:sldMkLst>
          <pc:docMk/>
          <pc:sldMk cId="3661762343" sldId="262"/>
        </pc:sldMkLst>
        <pc:spChg chg="del">
          <ac:chgData name="Tony Kemp" userId="e74ade27-7e22-4a00-a733-a2d841931a7f" providerId="ADAL" clId="{DD267C38-03BB-4DBA-B9F3-643514F4EF11}" dt="2023-01-02T20:06:19.155" v="4488" actId="478"/>
          <ac:spMkLst>
            <pc:docMk/>
            <pc:sldMk cId="3661762343" sldId="262"/>
            <ac:spMk id="3" creationId="{00000000-0000-0000-0000-000000000000}"/>
          </ac:spMkLst>
        </pc:spChg>
        <pc:spChg chg="del">
          <ac:chgData name="Tony Kemp" userId="e74ade27-7e22-4a00-a733-a2d841931a7f" providerId="ADAL" clId="{DD267C38-03BB-4DBA-B9F3-643514F4EF11}" dt="2023-01-02T20:06:16.718" v="4486" actId="478"/>
          <ac:spMkLst>
            <pc:docMk/>
            <pc:sldMk cId="3661762343" sldId="262"/>
            <ac:spMk id="4" creationId="{00000000-0000-0000-0000-000000000000}"/>
          </ac:spMkLst>
        </pc:spChg>
        <pc:spChg chg="del">
          <ac:chgData name="Tony Kemp" userId="e74ade27-7e22-4a00-a733-a2d841931a7f" providerId="ADAL" clId="{DD267C38-03BB-4DBA-B9F3-643514F4EF11}" dt="2023-01-02T20:06:17.310" v="4487" actId="478"/>
          <ac:spMkLst>
            <pc:docMk/>
            <pc:sldMk cId="3661762343" sldId="262"/>
            <ac:spMk id="5" creationId="{00000000-0000-0000-0000-000000000000}"/>
          </ac:spMkLst>
        </pc:spChg>
        <pc:spChg chg="del">
          <ac:chgData name="Tony Kemp" userId="e74ade27-7e22-4a00-a733-a2d841931a7f" providerId="ADAL" clId="{DD267C38-03BB-4DBA-B9F3-643514F4EF11}" dt="2023-01-02T20:06:14.891" v="4485" actId="478"/>
          <ac:spMkLst>
            <pc:docMk/>
            <pc:sldMk cId="3661762343" sldId="262"/>
            <ac:spMk id="6" creationId="{00000000-0000-0000-0000-000000000000}"/>
          </ac:spMkLst>
        </pc:spChg>
        <pc:spChg chg="add del mod">
          <ac:chgData name="Tony Kemp" userId="e74ade27-7e22-4a00-a733-a2d841931a7f" providerId="ADAL" clId="{DD267C38-03BB-4DBA-B9F3-643514F4EF11}" dt="2023-01-02T20:06:21.189" v="4489" actId="478"/>
          <ac:spMkLst>
            <pc:docMk/>
            <pc:sldMk cId="3661762343" sldId="262"/>
            <ac:spMk id="7" creationId="{6C5B87C4-541A-614E-2CA6-78679F23BD4B}"/>
          </ac:spMkLst>
        </pc:spChg>
        <pc:spChg chg="add mod">
          <ac:chgData name="Tony Kemp" userId="e74ade27-7e22-4a00-a733-a2d841931a7f" providerId="ADAL" clId="{DD267C38-03BB-4DBA-B9F3-643514F4EF11}" dt="2023-01-02T20:15:05.367" v="5154" actId="20577"/>
          <ac:spMkLst>
            <pc:docMk/>
            <pc:sldMk cId="3661762343" sldId="262"/>
            <ac:spMk id="8" creationId="{B1BF5DDF-ED51-B40C-F193-B77A77E3662A}"/>
          </ac:spMkLst>
        </pc:spChg>
      </pc:sldChg>
      <pc:sldChg chg="addSp delSp modSp mod ord">
        <pc:chgData name="Tony Kemp" userId="e74ade27-7e22-4a00-a733-a2d841931a7f" providerId="ADAL" clId="{DD267C38-03BB-4DBA-B9F3-643514F4EF11}" dt="2023-01-01T20:14:43.076" v="2843" actId="14100"/>
        <pc:sldMkLst>
          <pc:docMk/>
          <pc:sldMk cId="77779639" sldId="263"/>
        </pc:sldMkLst>
        <pc:spChg chg="del">
          <ac:chgData name="Tony Kemp" userId="e74ade27-7e22-4a00-a733-a2d841931a7f" providerId="ADAL" clId="{DD267C38-03BB-4DBA-B9F3-643514F4EF11}" dt="2023-01-01T18:13:42.502" v="698" actId="478"/>
          <ac:spMkLst>
            <pc:docMk/>
            <pc:sldMk cId="77779639" sldId="263"/>
            <ac:spMk id="2" creationId="{00000000-0000-0000-0000-000000000000}"/>
          </ac:spMkLst>
        </pc:spChg>
        <pc:spChg chg="mod">
          <ac:chgData name="Tony Kemp" userId="e74ade27-7e22-4a00-a733-a2d841931a7f" providerId="ADAL" clId="{DD267C38-03BB-4DBA-B9F3-643514F4EF11}" dt="2023-01-01T20:10:39.142" v="2559" actId="1076"/>
          <ac:spMkLst>
            <pc:docMk/>
            <pc:sldMk cId="77779639" sldId="263"/>
            <ac:spMk id="3" creationId="{00000000-0000-0000-0000-000000000000}"/>
          </ac:spMkLst>
        </pc:spChg>
        <pc:spChg chg="add mod">
          <ac:chgData name="Tony Kemp" userId="e74ade27-7e22-4a00-a733-a2d841931a7f" providerId="ADAL" clId="{DD267C38-03BB-4DBA-B9F3-643514F4EF11}" dt="2023-01-01T20:14:43.076" v="2843" actId="14100"/>
          <ac:spMkLst>
            <pc:docMk/>
            <pc:sldMk cId="77779639" sldId="263"/>
            <ac:spMk id="4" creationId="{0997BAB4-C5A9-8D47-9397-F806D53C6CD1}"/>
          </ac:spMkLst>
        </pc:spChg>
        <pc:spChg chg="add mod">
          <ac:chgData name="Tony Kemp" userId="e74ade27-7e22-4a00-a733-a2d841931a7f" providerId="ADAL" clId="{DD267C38-03BB-4DBA-B9F3-643514F4EF11}" dt="2023-01-01T20:14:40.271" v="2842" actId="207"/>
          <ac:spMkLst>
            <pc:docMk/>
            <pc:sldMk cId="77779639" sldId="263"/>
            <ac:spMk id="5" creationId="{D132D13D-E3AD-FDBA-4610-DF553F2CB2E1}"/>
          </ac:spMkLst>
        </pc:spChg>
        <pc:spChg chg="add mod">
          <ac:chgData name="Tony Kemp" userId="e74ade27-7e22-4a00-a733-a2d841931a7f" providerId="ADAL" clId="{DD267C38-03BB-4DBA-B9F3-643514F4EF11}" dt="2023-01-01T20:10:43.332" v="2560" actId="1076"/>
          <ac:spMkLst>
            <pc:docMk/>
            <pc:sldMk cId="77779639" sldId="263"/>
            <ac:spMk id="7" creationId="{357EC225-A3F0-5C49-6E74-1D798C148557}"/>
          </ac:spMkLst>
        </pc:spChg>
        <pc:picChg chg="add mod">
          <ac:chgData name="Tony Kemp" userId="e74ade27-7e22-4a00-a733-a2d841931a7f" providerId="ADAL" clId="{DD267C38-03BB-4DBA-B9F3-643514F4EF11}" dt="2023-01-01T20:10:25.071" v="2549" actId="1076"/>
          <ac:picMkLst>
            <pc:docMk/>
            <pc:sldMk cId="77779639" sldId="263"/>
            <ac:picMk id="9" creationId="{B2AE406F-0DE1-E031-3933-15216F5201DA}"/>
          </ac:picMkLst>
        </pc:picChg>
      </pc:sldChg>
      <pc:sldChg chg="addSp delSp modSp add mod ord">
        <pc:chgData name="Tony Kemp" userId="e74ade27-7e22-4a00-a733-a2d841931a7f" providerId="ADAL" clId="{DD267C38-03BB-4DBA-B9F3-643514F4EF11}" dt="2023-01-02T20:06:04.278" v="4483" actId="21"/>
        <pc:sldMkLst>
          <pc:docMk/>
          <pc:sldMk cId="247091022" sldId="264"/>
        </pc:sldMkLst>
        <pc:spChg chg="add del mod">
          <ac:chgData name="Tony Kemp" userId="e74ade27-7e22-4a00-a733-a2d841931a7f" providerId="ADAL" clId="{DD267C38-03BB-4DBA-B9F3-643514F4EF11}" dt="2023-01-02T20:06:04.278" v="4483" actId="21"/>
          <ac:spMkLst>
            <pc:docMk/>
            <pc:sldMk cId="247091022" sldId="264"/>
            <ac:spMk id="2" creationId="{EFD941B1-F2D1-0763-E55C-E1C674BAE391}"/>
          </ac:spMkLst>
        </pc:spChg>
        <pc:spChg chg="mod">
          <ac:chgData name="Tony Kemp" userId="e74ade27-7e22-4a00-a733-a2d841931a7f" providerId="ADAL" clId="{DD267C38-03BB-4DBA-B9F3-643514F4EF11}" dt="2023-01-02T20:05:49.564" v="4478" actId="20577"/>
          <ac:spMkLst>
            <pc:docMk/>
            <pc:sldMk cId="247091022" sldId="264"/>
            <ac:spMk id="3" creationId="{00000000-0000-0000-0000-000000000000}"/>
          </ac:spMkLst>
        </pc:spChg>
        <pc:spChg chg="mod">
          <ac:chgData name="Tony Kemp" userId="e74ade27-7e22-4a00-a733-a2d841931a7f" providerId="ADAL" clId="{DD267C38-03BB-4DBA-B9F3-643514F4EF11}" dt="2023-01-02T19:51:13.468" v="3983" actId="20577"/>
          <ac:spMkLst>
            <pc:docMk/>
            <pc:sldMk cId="247091022" sldId="264"/>
            <ac:spMk id="4" creationId="{0997BAB4-C5A9-8D47-9397-F806D53C6CD1}"/>
          </ac:spMkLst>
        </pc:spChg>
      </pc:sldChg>
      <pc:sldChg chg="addSp modSp add mod">
        <pc:chgData name="Tony Kemp" userId="e74ade27-7e22-4a00-a733-a2d841931a7f" providerId="ADAL" clId="{DD267C38-03BB-4DBA-B9F3-643514F4EF11}" dt="2023-01-02T19:39:02.965" v="3439" actId="20577"/>
        <pc:sldMkLst>
          <pc:docMk/>
          <pc:sldMk cId="781706252" sldId="265"/>
        </pc:sldMkLst>
        <pc:spChg chg="add mod">
          <ac:chgData name="Tony Kemp" userId="e74ade27-7e22-4a00-a733-a2d841931a7f" providerId="ADAL" clId="{DD267C38-03BB-4DBA-B9F3-643514F4EF11}" dt="2023-01-02T19:39:02.965" v="3439" actId="20577"/>
          <ac:spMkLst>
            <pc:docMk/>
            <pc:sldMk cId="781706252" sldId="265"/>
            <ac:spMk id="4" creationId="{B06AAE17-5C7B-8EBE-7340-9879FA2A9D50}"/>
          </ac:spMkLst>
        </pc:spChg>
        <pc:spChg chg="mod">
          <ac:chgData name="Tony Kemp" userId="e74ade27-7e22-4a00-a733-a2d841931a7f" providerId="ADAL" clId="{DD267C38-03BB-4DBA-B9F3-643514F4EF11}" dt="2023-01-01T18:27:12.651" v="954" actId="1076"/>
          <ac:spMkLst>
            <pc:docMk/>
            <pc:sldMk cId="781706252" sldId="265"/>
            <ac:spMk id="5" creationId="{00000000-0000-0000-0000-000000000000}"/>
          </ac:spMkLst>
        </pc:spChg>
        <pc:picChg chg="mod">
          <ac:chgData name="Tony Kemp" userId="e74ade27-7e22-4a00-a733-a2d841931a7f" providerId="ADAL" clId="{DD267C38-03BB-4DBA-B9F3-643514F4EF11}" dt="2023-01-01T18:33:40.433" v="1029" actId="1076"/>
          <ac:picMkLst>
            <pc:docMk/>
            <pc:sldMk cId="781706252" sldId="265"/>
            <ac:picMk id="3" creationId="{00000000-0000-0000-0000-000000000000}"/>
          </ac:picMkLst>
        </pc:picChg>
      </pc:sldChg>
      <pc:sldChg chg="addSp delSp modSp add mod modNotesTx">
        <pc:chgData name="Tony Kemp" userId="e74ade27-7e22-4a00-a733-a2d841931a7f" providerId="ADAL" clId="{DD267C38-03BB-4DBA-B9F3-643514F4EF11}" dt="2023-01-01T18:48:27.578" v="1280" actId="1076"/>
        <pc:sldMkLst>
          <pc:docMk/>
          <pc:sldMk cId="1069429997" sldId="266"/>
        </pc:sldMkLst>
        <pc:spChg chg="mod">
          <ac:chgData name="Tony Kemp" userId="e74ade27-7e22-4a00-a733-a2d841931a7f" providerId="ADAL" clId="{DD267C38-03BB-4DBA-B9F3-643514F4EF11}" dt="2023-01-01T18:48:27.578" v="1280" actId="1076"/>
          <ac:spMkLst>
            <pc:docMk/>
            <pc:sldMk cId="1069429997" sldId="266"/>
            <ac:spMk id="4" creationId="{B06AAE17-5C7B-8EBE-7340-9879FA2A9D50}"/>
          </ac:spMkLst>
        </pc:spChg>
        <pc:spChg chg="mod">
          <ac:chgData name="Tony Kemp" userId="e74ade27-7e22-4a00-a733-a2d841931a7f" providerId="ADAL" clId="{DD267C38-03BB-4DBA-B9F3-643514F4EF11}" dt="2023-01-01T18:35:11.715" v="1038" actId="20577"/>
          <ac:spMkLst>
            <pc:docMk/>
            <pc:sldMk cId="1069429997" sldId="266"/>
            <ac:spMk id="5" creationId="{00000000-0000-0000-0000-000000000000}"/>
          </ac:spMkLst>
        </pc:spChg>
        <pc:picChg chg="del">
          <ac:chgData name="Tony Kemp" userId="e74ade27-7e22-4a00-a733-a2d841931a7f" providerId="ADAL" clId="{DD267C38-03BB-4DBA-B9F3-643514F4EF11}" dt="2023-01-01T18:35:52.452" v="1039" actId="478"/>
          <ac:picMkLst>
            <pc:docMk/>
            <pc:sldMk cId="1069429997" sldId="266"/>
            <ac:picMk id="3" creationId="{00000000-0000-0000-0000-000000000000}"/>
          </ac:picMkLst>
        </pc:picChg>
        <pc:picChg chg="add mod">
          <ac:chgData name="Tony Kemp" userId="e74ade27-7e22-4a00-a733-a2d841931a7f" providerId="ADAL" clId="{DD267C38-03BB-4DBA-B9F3-643514F4EF11}" dt="2023-01-01T18:48:19.548" v="1278" actId="14861"/>
          <ac:picMkLst>
            <pc:docMk/>
            <pc:sldMk cId="1069429997" sldId="266"/>
            <ac:picMk id="6" creationId="{CD8DC68C-8861-8838-FBB3-7C1B2CA6EE0C}"/>
          </ac:picMkLst>
        </pc:picChg>
        <pc:picChg chg="add mod">
          <ac:chgData name="Tony Kemp" userId="e74ade27-7e22-4a00-a733-a2d841931a7f" providerId="ADAL" clId="{DD267C38-03BB-4DBA-B9F3-643514F4EF11}" dt="2023-01-01T18:48:23.365" v="1279" actId="14861"/>
          <ac:picMkLst>
            <pc:docMk/>
            <pc:sldMk cId="1069429997" sldId="266"/>
            <ac:picMk id="7" creationId="{07425F09-770E-B18E-6EBC-C0FD3E7FEC0D}"/>
          </ac:picMkLst>
        </pc:picChg>
      </pc:sldChg>
      <pc:sldChg chg="addSp delSp modSp add mod ord modNotesTx">
        <pc:chgData name="Tony Kemp" userId="e74ade27-7e22-4a00-a733-a2d841931a7f" providerId="ADAL" clId="{DD267C38-03BB-4DBA-B9F3-643514F4EF11}" dt="2023-01-01T19:22:07.325" v="1934" actId="20577"/>
        <pc:sldMkLst>
          <pc:docMk/>
          <pc:sldMk cId="3228925851" sldId="267"/>
        </pc:sldMkLst>
        <pc:spChg chg="mod">
          <ac:chgData name="Tony Kemp" userId="e74ade27-7e22-4a00-a733-a2d841931a7f" providerId="ADAL" clId="{DD267C38-03BB-4DBA-B9F3-643514F4EF11}" dt="2023-01-01T19:21:49.035" v="1931" actId="20577"/>
          <ac:spMkLst>
            <pc:docMk/>
            <pc:sldMk cId="3228925851" sldId="267"/>
            <ac:spMk id="4" creationId="{B06AAE17-5C7B-8EBE-7340-9879FA2A9D50}"/>
          </ac:spMkLst>
        </pc:spChg>
        <pc:spChg chg="mod">
          <ac:chgData name="Tony Kemp" userId="e74ade27-7e22-4a00-a733-a2d841931a7f" providerId="ADAL" clId="{DD267C38-03BB-4DBA-B9F3-643514F4EF11}" dt="2023-01-01T19:21:38.763" v="1927" actId="1076"/>
          <ac:spMkLst>
            <pc:docMk/>
            <pc:sldMk cId="3228925851" sldId="267"/>
            <ac:spMk id="5" creationId="{00000000-0000-0000-0000-000000000000}"/>
          </ac:spMkLst>
        </pc:spChg>
        <pc:picChg chg="del">
          <ac:chgData name="Tony Kemp" userId="e74ade27-7e22-4a00-a733-a2d841931a7f" providerId="ADAL" clId="{DD267C38-03BB-4DBA-B9F3-643514F4EF11}" dt="2023-01-01T19:13:20.265" v="1285" actId="478"/>
          <ac:picMkLst>
            <pc:docMk/>
            <pc:sldMk cId="3228925851" sldId="267"/>
            <ac:picMk id="3" creationId="{00000000-0000-0000-0000-000000000000}"/>
          </ac:picMkLst>
        </pc:picChg>
        <pc:picChg chg="add mod">
          <ac:chgData name="Tony Kemp" userId="e74ade27-7e22-4a00-a733-a2d841931a7f" providerId="ADAL" clId="{DD267C38-03BB-4DBA-B9F3-643514F4EF11}" dt="2023-01-01T19:21:33.929" v="1925" actId="1076"/>
          <ac:picMkLst>
            <pc:docMk/>
            <pc:sldMk cId="3228925851" sldId="267"/>
            <ac:picMk id="6" creationId="{3D045662-FC9B-DA85-63CE-1E3F3CBE75FD}"/>
          </ac:picMkLst>
        </pc:picChg>
        <pc:picChg chg="add mod">
          <ac:chgData name="Tony Kemp" userId="e74ade27-7e22-4a00-a733-a2d841931a7f" providerId="ADAL" clId="{DD267C38-03BB-4DBA-B9F3-643514F4EF11}" dt="2023-01-01T19:21:32.233" v="1924" actId="1076"/>
          <ac:picMkLst>
            <pc:docMk/>
            <pc:sldMk cId="3228925851" sldId="267"/>
            <ac:picMk id="7" creationId="{AA79FE96-67B4-E619-BB43-08C9ADF4540B}"/>
          </ac:picMkLst>
        </pc:picChg>
      </pc:sldChg>
      <pc:sldChg chg="addSp delSp modSp add mod ord modNotesTx">
        <pc:chgData name="Tony Kemp" userId="e74ade27-7e22-4a00-a733-a2d841931a7f" providerId="ADAL" clId="{DD267C38-03BB-4DBA-B9F3-643514F4EF11}" dt="2023-01-01T19:49:35.546" v="2386" actId="14100"/>
        <pc:sldMkLst>
          <pc:docMk/>
          <pc:sldMk cId="2663886661" sldId="268"/>
        </pc:sldMkLst>
        <pc:spChg chg="mod">
          <ac:chgData name="Tony Kemp" userId="e74ade27-7e22-4a00-a733-a2d841931a7f" providerId="ADAL" clId="{DD267C38-03BB-4DBA-B9F3-643514F4EF11}" dt="2023-01-01T19:49:35.546" v="2386" actId="14100"/>
          <ac:spMkLst>
            <pc:docMk/>
            <pc:sldMk cId="2663886661" sldId="268"/>
            <ac:spMk id="4" creationId="{B06AAE17-5C7B-8EBE-7340-9879FA2A9D50}"/>
          </ac:spMkLst>
        </pc:spChg>
        <pc:spChg chg="mod">
          <ac:chgData name="Tony Kemp" userId="e74ade27-7e22-4a00-a733-a2d841931a7f" providerId="ADAL" clId="{DD267C38-03BB-4DBA-B9F3-643514F4EF11}" dt="2023-01-01T19:48:31.152" v="2282" actId="1076"/>
          <ac:spMkLst>
            <pc:docMk/>
            <pc:sldMk cId="2663886661" sldId="268"/>
            <ac:spMk id="5" creationId="{00000000-0000-0000-0000-000000000000}"/>
          </ac:spMkLst>
        </pc:spChg>
        <pc:spChg chg="add mod">
          <ac:chgData name="Tony Kemp" userId="e74ade27-7e22-4a00-a733-a2d841931a7f" providerId="ADAL" clId="{DD267C38-03BB-4DBA-B9F3-643514F4EF11}" dt="2023-01-01T19:43:52.304" v="2034" actId="20577"/>
          <ac:spMkLst>
            <pc:docMk/>
            <pc:sldMk cId="2663886661" sldId="268"/>
            <ac:spMk id="8" creationId="{5CF57923-3F81-B2F7-0867-B20C01E2EC42}"/>
          </ac:spMkLst>
        </pc:spChg>
        <pc:picChg chg="del">
          <ac:chgData name="Tony Kemp" userId="e74ade27-7e22-4a00-a733-a2d841931a7f" providerId="ADAL" clId="{DD267C38-03BB-4DBA-B9F3-643514F4EF11}" dt="2023-01-01T19:38:26.463" v="1939" actId="478"/>
          <ac:picMkLst>
            <pc:docMk/>
            <pc:sldMk cId="2663886661" sldId="268"/>
            <ac:picMk id="3" creationId="{00000000-0000-0000-0000-000000000000}"/>
          </ac:picMkLst>
        </pc:picChg>
        <pc:picChg chg="add mod">
          <ac:chgData name="Tony Kemp" userId="e74ade27-7e22-4a00-a733-a2d841931a7f" providerId="ADAL" clId="{DD267C38-03BB-4DBA-B9F3-643514F4EF11}" dt="2023-01-01T19:48:28.641" v="2281" actId="1076"/>
          <ac:picMkLst>
            <pc:docMk/>
            <pc:sldMk cId="2663886661" sldId="268"/>
            <ac:picMk id="7" creationId="{AC1C9A6D-6CD3-6279-09FF-88AD13A6C916}"/>
          </ac:picMkLst>
        </pc:picChg>
      </pc:sldChg>
      <pc:sldChg chg="addSp delSp modSp add mod">
        <pc:chgData name="Tony Kemp" userId="e74ade27-7e22-4a00-a733-a2d841931a7f" providerId="ADAL" clId="{DD267C38-03BB-4DBA-B9F3-643514F4EF11}" dt="2023-01-01T20:18:22.918" v="3054" actId="207"/>
        <pc:sldMkLst>
          <pc:docMk/>
          <pc:sldMk cId="2686375035" sldId="269"/>
        </pc:sldMkLst>
        <pc:spChg chg="del">
          <ac:chgData name="Tony Kemp" userId="e74ade27-7e22-4a00-a733-a2d841931a7f" providerId="ADAL" clId="{DD267C38-03BB-4DBA-B9F3-643514F4EF11}" dt="2023-01-01T20:13:08.009" v="2564" actId="478"/>
          <ac:spMkLst>
            <pc:docMk/>
            <pc:sldMk cId="2686375035" sldId="269"/>
            <ac:spMk id="3" creationId="{00000000-0000-0000-0000-000000000000}"/>
          </ac:spMkLst>
        </pc:spChg>
        <pc:spChg chg="mod">
          <ac:chgData name="Tony Kemp" userId="e74ade27-7e22-4a00-a733-a2d841931a7f" providerId="ADAL" clId="{DD267C38-03BB-4DBA-B9F3-643514F4EF11}" dt="2023-01-01T20:17:12.129" v="2972" actId="207"/>
          <ac:spMkLst>
            <pc:docMk/>
            <pc:sldMk cId="2686375035" sldId="269"/>
            <ac:spMk id="5" creationId="{D132D13D-E3AD-FDBA-4610-DF553F2CB2E1}"/>
          </ac:spMkLst>
        </pc:spChg>
        <pc:spChg chg="add del mod">
          <ac:chgData name="Tony Kemp" userId="e74ade27-7e22-4a00-a733-a2d841931a7f" providerId="ADAL" clId="{DD267C38-03BB-4DBA-B9F3-643514F4EF11}" dt="2023-01-01T20:13:11.857" v="2566" actId="478"/>
          <ac:spMkLst>
            <pc:docMk/>
            <pc:sldMk cId="2686375035" sldId="269"/>
            <ac:spMk id="6" creationId="{41D63E5A-B03F-DD1E-AC5E-DDB99DD84DE0}"/>
          </ac:spMkLst>
        </pc:spChg>
        <pc:spChg chg="del">
          <ac:chgData name="Tony Kemp" userId="e74ade27-7e22-4a00-a733-a2d841931a7f" providerId="ADAL" clId="{DD267C38-03BB-4DBA-B9F3-643514F4EF11}" dt="2023-01-01T20:13:10.430" v="2565" actId="478"/>
          <ac:spMkLst>
            <pc:docMk/>
            <pc:sldMk cId="2686375035" sldId="269"/>
            <ac:spMk id="7" creationId="{357EC225-A3F0-5C49-6E74-1D798C148557}"/>
          </ac:spMkLst>
        </pc:spChg>
        <pc:spChg chg="add mod">
          <ac:chgData name="Tony Kemp" userId="e74ade27-7e22-4a00-a733-a2d841931a7f" providerId="ADAL" clId="{DD267C38-03BB-4DBA-B9F3-643514F4EF11}" dt="2023-01-01T20:18:22.918" v="3054" actId="207"/>
          <ac:spMkLst>
            <pc:docMk/>
            <pc:sldMk cId="2686375035" sldId="269"/>
            <ac:spMk id="8" creationId="{117C3D07-48B1-16B0-B4E0-D668206D88C3}"/>
          </ac:spMkLst>
        </pc:spChg>
        <pc:picChg chg="mod">
          <ac:chgData name="Tony Kemp" userId="e74ade27-7e22-4a00-a733-a2d841931a7f" providerId="ADAL" clId="{DD267C38-03BB-4DBA-B9F3-643514F4EF11}" dt="2023-01-01T20:17:25.614" v="2976" actId="14100"/>
          <ac:picMkLst>
            <pc:docMk/>
            <pc:sldMk cId="2686375035" sldId="269"/>
            <ac:picMk id="9" creationId="{B2AE406F-0DE1-E031-3933-15216F5201DA}"/>
          </ac:picMkLst>
        </pc:picChg>
      </pc:sldChg>
      <pc:sldChg chg="addSp delSp modSp add mod">
        <pc:chgData name="Tony Kemp" userId="e74ade27-7e22-4a00-a733-a2d841931a7f" providerId="ADAL" clId="{DD267C38-03BB-4DBA-B9F3-643514F4EF11}" dt="2023-01-02T20:06:08.970" v="4484"/>
        <pc:sldMkLst>
          <pc:docMk/>
          <pc:sldMk cId="894340208" sldId="270"/>
        </pc:sldMkLst>
        <pc:spChg chg="del">
          <ac:chgData name="Tony Kemp" userId="e74ade27-7e22-4a00-a733-a2d841931a7f" providerId="ADAL" clId="{DD267C38-03BB-4DBA-B9F3-643514F4EF11}" dt="2023-01-02T20:02:46.269" v="4417" actId="478"/>
          <ac:spMkLst>
            <pc:docMk/>
            <pc:sldMk cId="894340208" sldId="270"/>
            <ac:spMk id="2" creationId="{EFD941B1-F2D1-0763-E55C-E1C674BAE391}"/>
          </ac:spMkLst>
        </pc:spChg>
        <pc:spChg chg="mod">
          <ac:chgData name="Tony Kemp" userId="e74ade27-7e22-4a00-a733-a2d841931a7f" providerId="ADAL" clId="{DD267C38-03BB-4DBA-B9F3-643514F4EF11}" dt="2023-01-02T20:05:54.815" v="4479" actId="115"/>
          <ac:spMkLst>
            <pc:docMk/>
            <pc:sldMk cId="894340208" sldId="270"/>
            <ac:spMk id="3" creationId="{00000000-0000-0000-0000-000000000000}"/>
          </ac:spMkLst>
        </pc:spChg>
        <pc:spChg chg="add mod">
          <ac:chgData name="Tony Kemp" userId="e74ade27-7e22-4a00-a733-a2d841931a7f" providerId="ADAL" clId="{DD267C38-03BB-4DBA-B9F3-643514F4EF11}" dt="2023-01-02T20:06:08.970" v="4484"/>
          <ac:spMkLst>
            <pc:docMk/>
            <pc:sldMk cId="894340208" sldId="270"/>
            <ac:spMk id="5" creationId="{0DB946B4-DDD9-3CD8-C557-9BD68CAEDBCD}"/>
          </ac:spMkLst>
        </pc:spChg>
      </pc:sldChg>
      <pc:sldChg chg="addSp delSp modSp mod modNotesTx">
        <pc:chgData name="Tony Kemp" userId="e74ade27-7e22-4a00-a733-a2d841931a7f" providerId="ADAL" clId="{DD267C38-03BB-4DBA-B9F3-643514F4EF11}" dt="2023-01-02T20:37:24.670" v="5174" actId="478"/>
        <pc:sldMkLst>
          <pc:docMk/>
          <pc:sldMk cId="2598776598" sldId="633"/>
        </pc:sldMkLst>
        <pc:spChg chg="mod">
          <ac:chgData name="Tony Kemp" userId="e74ade27-7e22-4a00-a733-a2d841931a7f" providerId="ADAL" clId="{DD267C38-03BB-4DBA-B9F3-643514F4EF11}" dt="2023-01-02T20:11:43.926" v="4644" actId="20577"/>
          <ac:spMkLst>
            <pc:docMk/>
            <pc:sldMk cId="2598776598" sldId="633"/>
            <ac:spMk id="2" creationId="{BFE114D9-A025-42C6-A091-0EAF55DA6BA2}"/>
          </ac:spMkLst>
        </pc:spChg>
        <pc:spChg chg="add mod">
          <ac:chgData name="Tony Kemp" userId="e74ade27-7e22-4a00-a733-a2d841931a7f" providerId="ADAL" clId="{DD267C38-03BB-4DBA-B9F3-643514F4EF11}" dt="2023-01-02T20:11:34.530" v="4638" actId="1076"/>
          <ac:spMkLst>
            <pc:docMk/>
            <pc:sldMk cId="2598776598" sldId="633"/>
            <ac:spMk id="8" creationId="{99ECAF05-8993-0FBD-633D-974437143B62}"/>
          </ac:spMkLst>
        </pc:spChg>
        <pc:spChg chg="mod">
          <ac:chgData name="Tony Kemp" userId="e74ade27-7e22-4a00-a733-a2d841931a7f" providerId="ADAL" clId="{DD267C38-03BB-4DBA-B9F3-643514F4EF11}" dt="2023-01-02T20:11:29.032" v="4636" actId="1076"/>
          <ac:spMkLst>
            <pc:docMk/>
            <pc:sldMk cId="2598776598" sldId="633"/>
            <ac:spMk id="25" creationId="{42469C08-9369-45DD-B8D5-97626D4362E9}"/>
          </ac:spMkLst>
        </pc:spChg>
        <pc:spChg chg="del mod">
          <ac:chgData name="Tony Kemp" userId="e74ade27-7e22-4a00-a733-a2d841931a7f" providerId="ADAL" clId="{DD267C38-03BB-4DBA-B9F3-643514F4EF11}" dt="2023-01-02T20:11:35.604" v="4640"/>
          <ac:spMkLst>
            <pc:docMk/>
            <pc:sldMk cId="2598776598" sldId="633"/>
            <ac:spMk id="26" creationId="{8616E6AA-2AC4-4657-A2FF-A3932E7E553C}"/>
          </ac:spMkLst>
        </pc:spChg>
        <pc:spChg chg="mod">
          <ac:chgData name="Tony Kemp" userId="e74ade27-7e22-4a00-a733-a2d841931a7f" providerId="ADAL" clId="{DD267C38-03BB-4DBA-B9F3-643514F4EF11}" dt="2023-01-02T20:11:48.199" v="4648" actId="20577"/>
          <ac:spMkLst>
            <pc:docMk/>
            <pc:sldMk cId="2598776598" sldId="633"/>
            <ac:spMk id="29" creationId="{2D812213-5837-4E25-A61E-829D55B323BF}"/>
          </ac:spMkLst>
        </pc:spChg>
        <pc:spChg chg="mod">
          <ac:chgData name="Tony Kemp" userId="e74ade27-7e22-4a00-a733-a2d841931a7f" providerId="ADAL" clId="{DD267C38-03BB-4DBA-B9F3-643514F4EF11}" dt="2023-01-02T20:11:50.221" v="4650" actId="20577"/>
          <ac:spMkLst>
            <pc:docMk/>
            <pc:sldMk cId="2598776598" sldId="633"/>
            <ac:spMk id="30" creationId="{4C5501B3-7B6A-4226-BB8C-61ADE7AA1F31}"/>
          </ac:spMkLst>
        </pc:spChg>
        <pc:spChg chg="mod">
          <ac:chgData name="Tony Kemp" userId="e74ade27-7e22-4a00-a733-a2d841931a7f" providerId="ADAL" clId="{DD267C38-03BB-4DBA-B9F3-643514F4EF11}" dt="2023-01-02T20:14:20.575" v="5091" actId="20577"/>
          <ac:spMkLst>
            <pc:docMk/>
            <pc:sldMk cId="2598776598" sldId="633"/>
            <ac:spMk id="31" creationId="{37C983E6-4629-42CC-8BEF-C387E044C34F}"/>
          </ac:spMkLst>
        </pc:spChg>
        <pc:spChg chg="mod">
          <ac:chgData name="Tony Kemp" userId="e74ade27-7e22-4a00-a733-a2d841931a7f" providerId="ADAL" clId="{DD267C38-03BB-4DBA-B9F3-643514F4EF11}" dt="2023-01-02T20:11:41.766" v="4642" actId="20577"/>
          <ac:spMkLst>
            <pc:docMk/>
            <pc:sldMk cId="2598776598" sldId="633"/>
            <ac:spMk id="32" creationId="{815B8763-07BA-4A80-925C-5E7E2267C540}"/>
          </ac:spMkLst>
        </pc:spChg>
        <pc:spChg chg="mod">
          <ac:chgData name="Tony Kemp" userId="e74ade27-7e22-4a00-a733-a2d841931a7f" providerId="ADAL" clId="{DD267C38-03BB-4DBA-B9F3-643514F4EF11}" dt="2023-01-02T20:11:46.064" v="4646" actId="20577"/>
          <ac:spMkLst>
            <pc:docMk/>
            <pc:sldMk cId="2598776598" sldId="633"/>
            <ac:spMk id="33" creationId="{03BCDEDA-D9BC-486F-8F7A-F0EF99DEBC6B}"/>
          </ac:spMkLst>
        </pc:spChg>
        <pc:picChg chg="del">
          <ac:chgData name="Tony Kemp" userId="e74ade27-7e22-4a00-a733-a2d841931a7f" providerId="ADAL" clId="{DD267C38-03BB-4DBA-B9F3-643514F4EF11}" dt="2023-01-02T20:12:10.802" v="4721" actId="478"/>
          <ac:picMkLst>
            <pc:docMk/>
            <pc:sldMk cId="2598776598" sldId="633"/>
            <ac:picMk id="17" creationId="{620B8311-254D-436C-9798-6BCABA518A39}"/>
          </ac:picMkLst>
        </pc:picChg>
        <pc:picChg chg="del">
          <ac:chgData name="Tony Kemp" userId="e74ade27-7e22-4a00-a733-a2d841931a7f" providerId="ADAL" clId="{DD267C38-03BB-4DBA-B9F3-643514F4EF11}" dt="2023-01-02T20:37:24.670" v="5174" actId="478"/>
          <ac:picMkLst>
            <pc:docMk/>
            <pc:sldMk cId="2598776598" sldId="633"/>
            <ac:picMk id="18" creationId="{430F5CE3-ABBE-4F9B-B62E-6FC29EA4B46C}"/>
          </ac:picMkLst>
        </pc:picChg>
        <pc:picChg chg="del">
          <ac:chgData name="Tony Kemp" userId="e74ade27-7e22-4a00-a733-a2d841931a7f" providerId="ADAL" clId="{DD267C38-03BB-4DBA-B9F3-643514F4EF11}" dt="2023-01-02T20:12:09.897" v="4720" actId="478"/>
          <ac:picMkLst>
            <pc:docMk/>
            <pc:sldMk cId="2598776598" sldId="633"/>
            <ac:picMk id="20" creationId="{E892A612-D26C-4D11-AA97-FBECF4B7D8C0}"/>
          </ac:picMkLst>
        </pc:picChg>
        <pc:picChg chg="del">
          <ac:chgData name="Tony Kemp" userId="e74ade27-7e22-4a00-a733-a2d841931a7f" providerId="ADAL" clId="{DD267C38-03BB-4DBA-B9F3-643514F4EF11}" dt="2023-01-02T20:37:24.107" v="5173" actId="478"/>
          <ac:picMkLst>
            <pc:docMk/>
            <pc:sldMk cId="2598776598" sldId="633"/>
            <ac:picMk id="21" creationId="{EC263F15-B827-4C77-8D63-FC04A12DFDC8}"/>
          </ac:picMkLst>
        </pc:picChg>
        <pc:picChg chg="del">
          <ac:chgData name="Tony Kemp" userId="e74ade27-7e22-4a00-a733-a2d841931a7f" providerId="ADAL" clId="{DD267C38-03BB-4DBA-B9F3-643514F4EF11}" dt="2023-01-02T20:12:08.996" v="4719" actId="478"/>
          <ac:picMkLst>
            <pc:docMk/>
            <pc:sldMk cId="2598776598" sldId="633"/>
            <ac:picMk id="27" creationId="{5F410CCC-5D90-4D8A-8121-22300417C5A7}"/>
          </ac:picMkLst>
        </pc:picChg>
        <pc:picChg chg="del">
          <ac:chgData name="Tony Kemp" userId="e74ade27-7e22-4a00-a733-a2d841931a7f" providerId="ADAL" clId="{DD267C38-03BB-4DBA-B9F3-643514F4EF11}" dt="2023-01-02T20:37:23.134" v="5172" actId="478"/>
          <ac:picMkLst>
            <pc:docMk/>
            <pc:sldMk cId="2598776598" sldId="633"/>
            <ac:picMk id="28" creationId="{093A4092-E453-484C-9004-57926EEF17E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B01972-0F9C-4770-A4F6-456B3365344F}" type="datetimeFigureOut">
              <a:rPr lang="en-GB" smtClean="0"/>
              <a:t>02/01/2023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7146F5-286A-4DFE-BB08-0AD20A0C835E}" type="slidenum">
              <a:rPr lang="en-GB" smtClean="0"/>
              <a:t>‹#›</a:t>
            </a:fld>
            <a:endParaRPr lang="en-GB"/>
          </a:p>
        </p:txBody>
      </p:sp>
    </p:spTree>
    <p:extLst>
      <p:ext uri="{BB962C8B-B14F-4D97-AF65-F5344CB8AC3E}">
        <p14:creationId xmlns:p14="http://schemas.microsoft.com/office/powerpoint/2010/main" val="339372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heguardian.com/environment/2021/nov/08/gardens-of-eden-the-church-forests-of-ethiopia-aoe"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nationalgeographic.com/environment/article/ethiopian-church-forest-conservation-biodiversit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6F5-286A-4DFE-BB08-0AD20A0C835E}" type="slidenum">
              <a:rPr lang="en-GB" smtClean="0"/>
              <a:t>6</a:t>
            </a:fld>
            <a:endParaRPr lang="en-GB"/>
          </a:p>
        </p:txBody>
      </p:sp>
    </p:spTree>
    <p:extLst>
      <p:ext uri="{BB962C8B-B14F-4D97-AF65-F5344CB8AC3E}">
        <p14:creationId xmlns:p14="http://schemas.microsoft.com/office/powerpoint/2010/main" val="3935786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https://www.faithplans.org/post/buddhists-ordain-trees-as-monks-to-save-forests </a:t>
            </a:r>
          </a:p>
        </p:txBody>
      </p:sp>
      <p:sp>
        <p:nvSpPr>
          <p:cNvPr id="4" name="Slide Number Placeholder 3"/>
          <p:cNvSpPr>
            <a:spLocks noGrp="1"/>
          </p:cNvSpPr>
          <p:nvPr>
            <p:ph type="sldNum" sz="quarter" idx="10"/>
          </p:nvPr>
        </p:nvSpPr>
        <p:spPr/>
        <p:txBody>
          <a:bodyPr/>
          <a:lstStyle/>
          <a:p>
            <a:fld id="{3E7146F5-286A-4DFE-BB08-0AD20A0C835E}" type="slidenum">
              <a:rPr lang="en-GB" smtClean="0"/>
              <a:t>7</a:t>
            </a:fld>
            <a:endParaRPr lang="en-GB"/>
          </a:p>
        </p:txBody>
      </p:sp>
    </p:spTree>
    <p:extLst>
      <p:ext uri="{BB962C8B-B14F-4D97-AF65-F5344CB8AC3E}">
        <p14:creationId xmlns:p14="http://schemas.microsoft.com/office/powerpoint/2010/main" val="3477668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https://www.thebetterindia.com/51513/balbir-singh-seechewal-punjab-river-cleaning/ </a:t>
            </a:r>
          </a:p>
          <a:p>
            <a:r>
              <a:rPr lang="en-GB" dirty="0"/>
              <a:t>https://www.seechewaltimes.com/2018/08/eco-baba-man-who-cleaned-60-km-long.html </a:t>
            </a:r>
          </a:p>
          <a:p>
            <a:endParaRPr lang="en-GB" dirty="0"/>
          </a:p>
        </p:txBody>
      </p:sp>
      <p:sp>
        <p:nvSpPr>
          <p:cNvPr id="4" name="Slide Number Placeholder 3"/>
          <p:cNvSpPr>
            <a:spLocks noGrp="1"/>
          </p:cNvSpPr>
          <p:nvPr>
            <p:ph type="sldNum" sz="quarter" idx="10"/>
          </p:nvPr>
        </p:nvSpPr>
        <p:spPr/>
        <p:txBody>
          <a:bodyPr/>
          <a:lstStyle/>
          <a:p>
            <a:fld id="{3E7146F5-286A-4DFE-BB08-0AD20A0C835E}" type="slidenum">
              <a:rPr lang="en-GB" smtClean="0"/>
              <a:t>8</a:t>
            </a:fld>
            <a:endParaRPr lang="en-GB"/>
          </a:p>
        </p:txBody>
      </p:sp>
    </p:spTree>
    <p:extLst>
      <p:ext uri="{BB962C8B-B14F-4D97-AF65-F5344CB8AC3E}">
        <p14:creationId xmlns:p14="http://schemas.microsoft.com/office/powerpoint/2010/main" val="3551681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https://cambridgecentralmosque.org/environment/ </a:t>
            </a:r>
          </a:p>
        </p:txBody>
      </p:sp>
      <p:sp>
        <p:nvSpPr>
          <p:cNvPr id="4" name="Slide Number Placeholder 3"/>
          <p:cNvSpPr>
            <a:spLocks noGrp="1"/>
          </p:cNvSpPr>
          <p:nvPr>
            <p:ph type="sldNum" sz="quarter" idx="10"/>
          </p:nvPr>
        </p:nvSpPr>
        <p:spPr/>
        <p:txBody>
          <a:bodyPr/>
          <a:lstStyle/>
          <a:p>
            <a:fld id="{3E7146F5-286A-4DFE-BB08-0AD20A0C835E}" type="slidenum">
              <a:rPr lang="en-GB" smtClean="0"/>
              <a:t>9</a:t>
            </a:fld>
            <a:endParaRPr lang="en-GB"/>
          </a:p>
        </p:txBody>
      </p:sp>
    </p:spTree>
    <p:extLst>
      <p:ext uri="{BB962C8B-B14F-4D97-AF65-F5344CB8AC3E}">
        <p14:creationId xmlns:p14="http://schemas.microsoft.com/office/powerpoint/2010/main" val="3478574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Gardens of Eden: the church forests of Ethiopia – a photo essay | Ethiopia | The Guardian</a:t>
            </a:r>
            <a:r>
              <a:rPr lang="en-US" dirty="0"/>
              <a:t> </a:t>
            </a:r>
          </a:p>
          <a:p>
            <a:r>
              <a:rPr lang="en-US" dirty="0">
                <a:hlinkClick r:id="rId4"/>
              </a:rPr>
              <a:t>See the incredible “church forests” of Ethiopia (nationalgeographic.com)</a:t>
            </a:r>
            <a:r>
              <a:rPr lang="en-US" dirty="0"/>
              <a:t> </a:t>
            </a:r>
            <a:endParaRPr lang="en-GB" dirty="0"/>
          </a:p>
        </p:txBody>
      </p:sp>
      <p:sp>
        <p:nvSpPr>
          <p:cNvPr id="4" name="Slide Number Placeholder 3"/>
          <p:cNvSpPr>
            <a:spLocks noGrp="1"/>
          </p:cNvSpPr>
          <p:nvPr>
            <p:ph type="sldNum" sz="quarter" idx="10"/>
          </p:nvPr>
        </p:nvSpPr>
        <p:spPr/>
        <p:txBody>
          <a:bodyPr/>
          <a:lstStyle/>
          <a:p>
            <a:fld id="{3E7146F5-286A-4DFE-BB08-0AD20A0C835E}" type="slidenum">
              <a:rPr lang="en-GB" smtClean="0"/>
              <a:t>10</a:t>
            </a:fld>
            <a:endParaRPr lang="en-GB"/>
          </a:p>
        </p:txBody>
      </p:sp>
    </p:spTree>
    <p:extLst>
      <p:ext uri="{BB962C8B-B14F-4D97-AF65-F5344CB8AC3E}">
        <p14:creationId xmlns:p14="http://schemas.microsoft.com/office/powerpoint/2010/main" val="199810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r>
              <a:rPr lang="en-GB" altLang="zh-CN" dirty="0"/>
              <a:t>Name the Swedish activist who went on school strike? –Greta Thunberg.</a:t>
            </a:r>
          </a:p>
          <a:p>
            <a:pPr marL="228600" indent="-228600">
              <a:buAutoNum type="arabicPeriod"/>
            </a:pPr>
            <a:r>
              <a:rPr lang="en-GB" altLang="zh-CN" dirty="0"/>
              <a:t>Which country has church forests? –Ethiopia.</a:t>
            </a:r>
          </a:p>
          <a:p>
            <a:pPr marL="228600" indent="-228600">
              <a:buAutoNum type="arabicPeriod"/>
            </a:pPr>
            <a:r>
              <a:rPr lang="en-GB" altLang="zh-CN" dirty="0"/>
              <a:t>Where is Europe’s first eco-friendly mosque? –Cambridge.</a:t>
            </a:r>
          </a:p>
          <a:p>
            <a:pPr marL="228600" indent="-228600">
              <a:buAutoNum type="arabicPeriod"/>
            </a:pPr>
            <a:r>
              <a:rPr lang="en-GB" altLang="zh-CN" dirty="0"/>
              <a:t>What’s the nickname of the Sikh who cleaned 160km of river in the Punjab? –”Eco Baba”.</a:t>
            </a:r>
          </a:p>
          <a:p>
            <a:pPr marL="228600" indent="-228600">
              <a:buAutoNum type="arabicPeriod"/>
            </a:pPr>
            <a:r>
              <a:rPr lang="en-GB" altLang="zh-CN" dirty="0"/>
              <a:t>In which country do monks ordain trees as monks to stop them being chopped down? –Cambodia.</a:t>
            </a:r>
          </a:p>
          <a:p>
            <a:pPr marL="228600" indent="-228600">
              <a:buAutoNum type="arabicPeriod"/>
            </a:pPr>
            <a:r>
              <a:rPr lang="en-GB" altLang="zh-CN" dirty="0"/>
              <a:t>Give me a key word and it’s definition from this topic.</a:t>
            </a:r>
            <a:endParaRPr lang="zh-CN" altLang="en-US" dirty="0"/>
          </a:p>
        </p:txBody>
      </p:sp>
    </p:spTree>
    <p:extLst>
      <p:ext uri="{BB962C8B-B14F-4D97-AF65-F5344CB8AC3E}">
        <p14:creationId xmlns:p14="http://schemas.microsoft.com/office/powerpoint/2010/main" val="2730117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2.xml"/><Relationship Id="rId5" Type="http://schemas.openxmlformats.org/officeDocument/2006/relationships/tags" Target="../tags/tag11.xml"/><Relationship Id="rId4" Type="http://schemas.openxmlformats.org/officeDocument/2006/relationships/tags" Target="../tags/tag10.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2.xml"/><Relationship Id="rId5" Type="http://schemas.openxmlformats.org/officeDocument/2006/relationships/tags" Target="../tags/tag16.xml"/><Relationship Id="rId4"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2.xml"/><Relationship Id="rId5" Type="http://schemas.openxmlformats.org/officeDocument/2006/relationships/tags" Target="../tags/tag21.xml"/><Relationship Id="rId4" Type="http://schemas.openxmlformats.org/officeDocument/2006/relationships/tags" Target="../tags/tag20.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2.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2.xml"/><Relationship Id="rId4" Type="http://schemas.openxmlformats.org/officeDocument/2006/relationships/tags" Target="../tags/tag3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2.xml"/><Relationship Id="rId5" Type="http://schemas.openxmlformats.org/officeDocument/2006/relationships/tags" Target="../tags/tag53.xml"/><Relationship Id="rId4" Type="http://schemas.openxmlformats.org/officeDocument/2006/relationships/tags" Target="../tags/tag5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2.xml"/><Relationship Id="rId4" Type="http://schemas.openxmlformats.org/officeDocument/2006/relationships/tags" Target="../tags/tag57.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2.xml"/><Relationship Id="rId5" Type="http://schemas.openxmlformats.org/officeDocument/2006/relationships/tags" Target="../tags/tag62.xml"/><Relationship Id="rId4" Type="http://schemas.openxmlformats.org/officeDocument/2006/relationships/tags" Target="../tags/tag61.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70.xml"/><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image" Target="../media/image2.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1.png"/><Relationship Id="rId5" Type="http://schemas.openxmlformats.org/officeDocument/2006/relationships/tags" Target="../tags/tag67.xml"/><Relationship Id="rId10" Type="http://schemas.openxmlformats.org/officeDocument/2006/relationships/slideMaster" Target="../slideMasters/slideMaster2.xml"/><Relationship Id="rId4" Type="http://schemas.openxmlformats.org/officeDocument/2006/relationships/tags" Target="../tags/tag66.xml"/><Relationship Id="rId9" Type="http://schemas.openxmlformats.org/officeDocument/2006/relationships/tags" Target="../tags/tag7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A9A9F13-0413-47F4-84E7-8454A2CF224E}" type="datetimeFigureOut">
              <a:rPr lang="en-GB" smtClean="0"/>
              <a:t>02/01/2023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95689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A9A9F13-0413-47F4-84E7-8454A2CF224E}" type="datetimeFigureOut">
              <a:rPr lang="en-GB" smtClean="0"/>
              <a:t>02/01/2023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3583519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A9A9F13-0413-47F4-84E7-8454A2CF224E}" type="datetimeFigureOut">
              <a:rPr lang="en-GB" smtClean="0"/>
              <a:t>02/01/2023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4071498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2023/1/2</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1138474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828748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614437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2023/1/2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7725210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650712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2023/1/2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017646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2023/1/2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8763667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2023/1/2</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extLst>
      <p:ext uri="{BB962C8B-B14F-4D97-AF65-F5344CB8AC3E}">
        <p14:creationId xmlns:p14="http://schemas.microsoft.com/office/powerpoint/2010/main" val="2131812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A9A9F13-0413-47F4-84E7-8454A2CF224E}" type="datetimeFigureOut">
              <a:rPr lang="en-GB" smtClean="0"/>
              <a:t>02/01/2023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582303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hasCustomPrompt="1"/>
            <p:custDataLst>
              <p:tags r:id="rId2"/>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5705422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486872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extLst>
      <p:ext uri="{BB962C8B-B14F-4D97-AF65-F5344CB8AC3E}">
        <p14:creationId xmlns:p14="http://schemas.microsoft.com/office/powerpoint/2010/main" val="3407004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6" name="组合 5"/>
          <p:cNvGrpSpPr/>
          <p:nvPr>
            <p:custDataLst>
              <p:tags r:id="rId1"/>
            </p:custDataLst>
          </p:nvPr>
        </p:nvGrpSpPr>
        <p:grpSpPr>
          <a:xfrm>
            <a:off x="0" y="-89962"/>
            <a:ext cx="12539329" cy="7085878"/>
            <a:chOff x="0" y="-89962"/>
            <a:chExt cx="12539329" cy="7085878"/>
          </a:xfrm>
        </p:grpSpPr>
        <p:sp>
          <p:nvSpPr>
            <p:cNvPr id="8" name="矩形 7"/>
            <p:cNvSpPr/>
            <p:nvPr userDrawn="1">
              <p:custDataLst>
                <p:tags r:id="rId7"/>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custDataLst>
                <p:tags r:id="rId8"/>
              </p:custDataLst>
            </p:nvPr>
          </p:nvPicPr>
          <p:blipFill rotWithShape="1">
            <a:blip r:embed="rId11" cstate="print"/>
            <a:srcRect/>
            <a:stretch>
              <a:fillRect/>
            </a:stretch>
          </p:blipFill>
          <p:spPr>
            <a:xfrm rot="1380588">
              <a:off x="11124139" y="-89962"/>
              <a:ext cx="1415190" cy="1395401"/>
            </a:xfrm>
            <a:prstGeom prst="rect">
              <a:avLst/>
            </a:prstGeom>
          </p:spPr>
        </p:pic>
        <p:pic>
          <p:nvPicPr>
            <p:cNvPr id="12" name="图片 11" descr="嗯嗯嗯"/>
            <p:cNvPicPr>
              <a:picLocks noChangeAspect="1"/>
            </p:cNvPicPr>
            <p:nvPr userDrawn="1">
              <p:custDataLst>
                <p:tags r:id="rId9"/>
              </p:custDataLst>
            </p:nvPr>
          </p:nvPicPr>
          <p:blipFill>
            <a:blip r:embed="rId12" cstate="email"/>
            <a:stretch>
              <a:fillRect/>
            </a:stretch>
          </p:blipFill>
          <p:spPr>
            <a:xfrm flipH="1">
              <a:off x="0" y="5989828"/>
              <a:ext cx="1546698" cy="1006088"/>
            </a:xfrm>
            <a:prstGeom prst="rect">
              <a:avLst/>
            </a:prstGeom>
          </p:spPr>
        </p:pic>
      </p:grpSp>
      <p:sp>
        <p:nvSpPr>
          <p:cNvPr id="2" name="标题 1"/>
          <p:cNvSpPr>
            <a:spLocks noGrp="1"/>
          </p:cNvSpPr>
          <p:nvPr>
            <p:ph type="title" hasCustomPrompt="1"/>
            <p:custDataLst>
              <p:tags r:id="rId2"/>
            </p:custDataLst>
          </p:nvPr>
        </p:nvSpPr>
        <p:spPr>
          <a:xfrm>
            <a:off x="1281600" y="1249200"/>
            <a:ext cx="9626400" cy="723600"/>
          </a:xfrm>
        </p:spPr>
        <p:txBody>
          <a:bodyPr anchor="ctr">
            <a:normAutofit/>
          </a:bodyPr>
          <a:lstStyle>
            <a:lvl1pPr>
              <a:defRPr sz="3200" u="none" strike="noStrike" kern="1200" cap="none" spc="200" normalizeH="0" baseline="0">
                <a:solidFill>
                  <a:schemeClr val="bg1"/>
                </a:solidFill>
                <a:uFillTx/>
                <a:latin typeface="Arial" panose="020B0604020202020204" pitchFamily="34" charset="0"/>
                <a:ea typeface="幼圆" panose="02010509060101010101" pitchFamily="49"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u="none" strike="noStrike" kern="1200" cap="none" spc="150" normalizeH="0" baseline="0">
                <a:solidFill>
                  <a:schemeClr val="bg1"/>
                </a:solidFill>
                <a:uFillTx/>
                <a:latin typeface="Arial" panose="020B0604020202020204" pitchFamily="34" charset="0"/>
                <a:ea typeface="幼圆" panose="02010509060101010101" pitchFamily="49" charset="-122"/>
              </a:defRPr>
            </a:lvl1pPr>
            <a:lvl2pPr>
              <a:defRPr u="none" strike="noStrike" kern="1200" cap="none" spc="150" normalizeH="0" baseline="0">
                <a:solidFill>
                  <a:schemeClr val="bg1"/>
                </a:solidFill>
                <a:uFillTx/>
                <a:latin typeface="Arial" panose="020B0604020202020204" pitchFamily="34" charset="0"/>
                <a:ea typeface="幼圆" panose="02010509060101010101" pitchFamily="49" charset="-122"/>
              </a:defRPr>
            </a:lvl2pPr>
            <a:lvl3pPr>
              <a:defRPr u="none" strike="noStrike" kern="1200" cap="none" spc="150" normalizeH="0" baseline="0">
                <a:solidFill>
                  <a:schemeClr val="bg1"/>
                </a:solidFill>
                <a:uFillTx/>
                <a:latin typeface="Arial" panose="020B0604020202020204" pitchFamily="34" charset="0"/>
                <a:ea typeface="幼圆" panose="02010509060101010101" pitchFamily="49" charset="-122"/>
              </a:defRPr>
            </a:lvl3pPr>
            <a:lvl4pPr>
              <a:defRPr u="none" strike="noStrike" kern="1200" cap="none" spc="150" normalizeH="0" baseline="0">
                <a:solidFill>
                  <a:schemeClr val="bg1"/>
                </a:solidFill>
                <a:uFillTx/>
                <a:latin typeface="Arial" panose="020B0604020202020204" pitchFamily="34" charset="0"/>
                <a:ea typeface="幼圆" panose="02010509060101010101" pitchFamily="49" charset="-122"/>
              </a:defRPr>
            </a:lvl4pPr>
            <a:lvl5pPr>
              <a:defRPr u="none" strike="noStrike" kern="1200" cap="none" spc="150" normalizeH="0" baseline="0">
                <a:solidFill>
                  <a:schemeClr val="bg1"/>
                </a:solidFill>
                <a:uFillTx/>
                <a:latin typeface="Arial" panose="020B0604020202020204" pitchFamily="34" charset="0"/>
                <a:ea typeface="幼圆"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2023/1/2</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1803691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9A9F13-0413-47F4-84E7-8454A2CF224E}" type="datetimeFigureOut">
              <a:rPr lang="en-GB" smtClean="0"/>
              <a:t>02/01/2023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4002259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A9A9F13-0413-47F4-84E7-8454A2CF224E}" type="datetimeFigureOut">
              <a:rPr lang="en-GB" smtClean="0"/>
              <a:t>02/01/2023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1379431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A9A9F13-0413-47F4-84E7-8454A2CF224E}" type="datetimeFigureOut">
              <a:rPr lang="en-GB" smtClean="0"/>
              <a:t>02/01/2023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1455732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A9A9F13-0413-47F4-84E7-8454A2CF224E}" type="datetimeFigureOut">
              <a:rPr lang="en-GB" smtClean="0"/>
              <a:t>02/01/2023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299612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A9F13-0413-47F4-84E7-8454A2CF224E}" type="datetimeFigureOut">
              <a:rPr lang="en-GB" smtClean="0"/>
              <a:t>02/01/2023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929714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A9A9F13-0413-47F4-84E7-8454A2CF224E}" type="datetimeFigureOut">
              <a:rPr lang="en-GB" smtClean="0"/>
              <a:t>02/01/2023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1552807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A9A9F13-0413-47F4-84E7-8454A2CF224E}" type="datetimeFigureOut">
              <a:rPr lang="en-GB" smtClean="0"/>
              <a:t>02/01/2023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99033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18" Type="http://schemas.openxmlformats.org/officeDocument/2006/relationships/tags" Target="../tags/tag5.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ags" Target="../tags/tag4.xml"/><Relationship Id="rId2" Type="http://schemas.openxmlformats.org/officeDocument/2006/relationships/slideLayout" Target="../slideLayouts/slideLayout13.xml"/><Relationship Id="rId16" Type="http://schemas.openxmlformats.org/officeDocument/2006/relationships/tags" Target="../tags/tag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2.xml"/><Relationship Id="rId10" Type="http://schemas.openxmlformats.org/officeDocument/2006/relationships/slideLayout" Target="../slideLayouts/slideLayout21.xml"/><Relationship Id="rId19" Type="http://schemas.openxmlformats.org/officeDocument/2006/relationships/tags" Target="../tags/tag6.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9A9F13-0413-47F4-84E7-8454A2CF224E}" type="datetimeFigureOut">
              <a:rPr lang="en-GB" smtClean="0"/>
              <a:t>02/01/2023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535F7-9CA6-4DE2-9A2A-7F25D31F0193}" type="slidenum">
              <a:rPr lang="en-GB" smtClean="0"/>
              <a:t>‹#›</a:t>
            </a:fld>
            <a:endParaRPr lang="en-GB"/>
          </a:p>
        </p:txBody>
      </p:sp>
    </p:spTree>
    <p:extLst>
      <p:ext uri="{BB962C8B-B14F-4D97-AF65-F5344CB8AC3E}">
        <p14:creationId xmlns:p14="http://schemas.microsoft.com/office/powerpoint/2010/main" val="2328770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2023/1/2</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38175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hyperlink" Target="http://ssbshop.blogspot.com/2016/04/roulette-animation.html" TargetMode="Externa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CzH6vyN2_uw"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464612" y="771236"/>
            <a:ext cx="4087306" cy="2889114"/>
          </a:xfrm>
        </p:spPr>
        <p:txBody>
          <a:bodyPr anchor="b">
            <a:normAutofit/>
          </a:bodyPr>
          <a:lstStyle/>
          <a:p>
            <a:pPr algn="l"/>
            <a:r>
              <a:rPr lang="en-GB" sz="5000" dirty="0"/>
              <a:t>What do you think is happening here?</a:t>
            </a:r>
          </a:p>
        </p:txBody>
      </p:sp>
      <p:sp>
        <p:nvSpPr>
          <p:cNvPr id="3" name="Subtitle 2"/>
          <p:cNvSpPr>
            <a:spLocks noGrp="1"/>
          </p:cNvSpPr>
          <p:nvPr>
            <p:ph type="subTitle" idx="1"/>
          </p:nvPr>
        </p:nvSpPr>
        <p:spPr>
          <a:xfrm>
            <a:off x="7464612" y="3834581"/>
            <a:ext cx="4087305" cy="2664542"/>
          </a:xfrm>
        </p:spPr>
        <p:txBody>
          <a:bodyPr anchor="t">
            <a:normAutofit/>
          </a:bodyPr>
          <a:lstStyle/>
          <a:p>
            <a:pPr algn="l"/>
            <a:r>
              <a:rPr lang="en-GB" sz="1900" dirty="0"/>
              <a:t>This is a picture of Greta Thunberg who decided to strike from school on Fridays in protest at how climate change was being ignored by world leaders.</a:t>
            </a:r>
          </a:p>
          <a:p>
            <a:pPr algn="l"/>
            <a:r>
              <a:rPr lang="en-GB" sz="1900" dirty="0"/>
              <a:t>Here, she is pictured outside of the Parliament in Sweden, the country where she is from.</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5354760F-E4E6-63DE-2CFF-339F5C985EC1}"/>
              </a:ext>
            </a:extLst>
          </p:cNvPr>
          <p:cNvPicPr>
            <a:picLocks noChangeAspect="1"/>
          </p:cNvPicPr>
          <p:nvPr/>
        </p:nvPicPr>
        <p:blipFill rotWithShape="1">
          <a:blip r:embed="rId2"/>
          <a:srcRect l="2313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AutoShape 2" descr="Sydney floods: Two killed and thousands forced to evacuate - BBC New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7545692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758281"/>
          </a:xfrm>
          <a:solidFill>
            <a:schemeClr val="accent5">
              <a:lumMod val="60000"/>
              <a:lumOff val="40000"/>
            </a:schemeClr>
          </a:solidFill>
        </p:spPr>
        <p:txBody>
          <a:bodyPr>
            <a:normAutofit fontScale="90000"/>
          </a:bodyPr>
          <a:lstStyle/>
          <a:p>
            <a:r>
              <a:rPr lang="en-GB" sz="2800" u="sng" dirty="0"/>
              <a:t>Success criteria 2</a:t>
            </a:r>
            <a:r>
              <a:rPr lang="en-GB" sz="2800" dirty="0"/>
              <a:t>: </a:t>
            </a:r>
            <a:r>
              <a:rPr lang="en-US" sz="2800" dirty="0"/>
              <a:t>To look at how some people around the world have fought climate change. </a:t>
            </a:r>
            <a:endParaRPr lang="en-GB" sz="2800" dirty="0"/>
          </a:p>
        </p:txBody>
      </p:sp>
      <p:sp>
        <p:nvSpPr>
          <p:cNvPr id="5" name="Content Placeholder 2"/>
          <p:cNvSpPr>
            <a:spLocks noGrp="1"/>
          </p:cNvSpPr>
          <p:nvPr>
            <p:ph idx="1"/>
          </p:nvPr>
        </p:nvSpPr>
        <p:spPr>
          <a:xfrm>
            <a:off x="0" y="894735"/>
            <a:ext cx="5385956" cy="659854"/>
          </a:xfrm>
        </p:spPr>
        <p:txBody>
          <a:bodyPr>
            <a:normAutofit/>
          </a:bodyPr>
          <a:lstStyle/>
          <a:p>
            <a:pPr marL="0" indent="0">
              <a:buNone/>
            </a:pPr>
            <a:r>
              <a:rPr lang="en-GB" b="1" u="sng" dirty="0"/>
              <a:t>Station D</a:t>
            </a:r>
          </a:p>
        </p:txBody>
      </p:sp>
      <p:sp>
        <p:nvSpPr>
          <p:cNvPr id="4" name="Rectangle 3">
            <a:extLst>
              <a:ext uri="{FF2B5EF4-FFF2-40B4-BE49-F238E27FC236}">
                <a16:creationId xmlns:a16="http://schemas.microsoft.com/office/drawing/2014/main" id="{B06AAE17-5C7B-8EBE-7340-9879FA2A9D50}"/>
              </a:ext>
            </a:extLst>
          </p:cNvPr>
          <p:cNvSpPr/>
          <p:nvPr/>
        </p:nvSpPr>
        <p:spPr>
          <a:xfrm>
            <a:off x="5728518" y="894735"/>
            <a:ext cx="6383166" cy="5830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Ethiopian Church Forests</a:t>
            </a:r>
          </a:p>
          <a:p>
            <a:pPr algn="ctr"/>
            <a:endParaRPr lang="en-US" b="1" u="sng" dirty="0"/>
          </a:p>
          <a:p>
            <a:pPr algn="ctr"/>
            <a:r>
              <a:rPr lang="en-US" dirty="0"/>
              <a:t>In the early 1900s, it’s estimated that trees covered roughly 40 percent of Ethiopia. But over the past century, as populations grew, the demand for food skyrocketed. Acres of forests were replaced by agricultural fields. It now hovers at just around 4 percent of the country.</a:t>
            </a:r>
          </a:p>
          <a:p>
            <a:pPr algn="ctr"/>
            <a:endParaRPr lang="en-US" dirty="0"/>
          </a:p>
          <a:p>
            <a:pPr algn="ctr"/>
            <a:r>
              <a:rPr lang="en-US" dirty="0"/>
              <a:t>Alemayehu </a:t>
            </a:r>
            <a:r>
              <a:rPr lang="en-US" dirty="0" err="1"/>
              <a:t>Wassie</a:t>
            </a:r>
            <a:r>
              <a:rPr lang="en-US" dirty="0"/>
              <a:t> Eshete grew up attending Ethiopian churches surrounded by forests and said “You go from dry, hot fields into the beautiful forest. Anyone would see that as beautiful, but for me, the forest is more than that. It’s also a spiritual place where nature is perfect, and you pray to God.”</a:t>
            </a:r>
          </a:p>
          <a:p>
            <a:pPr algn="ctr"/>
            <a:endParaRPr lang="en-US" dirty="0"/>
          </a:p>
          <a:p>
            <a:pPr algn="ctr"/>
            <a:r>
              <a:rPr lang="en-US" dirty="0"/>
              <a:t>He now works with priests and local communities to preserve the remaining church forests. The most efficient, straightforward thing they could do to preserve the forests, the scientists decided with the priests, was to build low, simple walls that would carefully demarcate the forests and keep wandering animals from lumbering in. </a:t>
            </a:r>
            <a:r>
              <a:rPr lang="en-US" dirty="0" err="1"/>
              <a:t>Thye’re</a:t>
            </a:r>
            <a:r>
              <a:rPr lang="en-US" dirty="0"/>
              <a:t> so successful locals are now even expanding the walls and slowly growing the forests.</a:t>
            </a:r>
          </a:p>
        </p:txBody>
      </p:sp>
      <p:pic>
        <p:nvPicPr>
          <p:cNvPr id="7" name="Picture 6">
            <a:extLst>
              <a:ext uri="{FF2B5EF4-FFF2-40B4-BE49-F238E27FC236}">
                <a16:creationId xmlns:a16="http://schemas.microsoft.com/office/drawing/2014/main" id="{AC1C9A6D-6CD3-6279-09FF-88AD13A6C916}"/>
              </a:ext>
            </a:extLst>
          </p:cNvPr>
          <p:cNvPicPr>
            <a:picLocks noChangeAspect="1"/>
          </p:cNvPicPr>
          <p:nvPr/>
        </p:nvPicPr>
        <p:blipFill>
          <a:blip r:embed="rId3"/>
          <a:stretch>
            <a:fillRect/>
          </a:stretch>
        </p:blipFill>
        <p:spPr>
          <a:xfrm>
            <a:off x="80316" y="1455364"/>
            <a:ext cx="5567885" cy="3254288"/>
          </a:xfrm>
          <a:prstGeom prst="rect">
            <a:avLst/>
          </a:prstGeom>
        </p:spPr>
      </p:pic>
      <p:sp>
        <p:nvSpPr>
          <p:cNvPr id="8" name="TextBox 7">
            <a:extLst>
              <a:ext uri="{FF2B5EF4-FFF2-40B4-BE49-F238E27FC236}">
                <a16:creationId xmlns:a16="http://schemas.microsoft.com/office/drawing/2014/main" id="{5CF57923-3F81-B2F7-0867-B20C01E2EC42}"/>
              </a:ext>
            </a:extLst>
          </p:cNvPr>
          <p:cNvSpPr txBox="1"/>
          <p:nvPr/>
        </p:nvSpPr>
        <p:spPr>
          <a:xfrm>
            <a:off x="262245" y="4709652"/>
            <a:ext cx="3582168" cy="369332"/>
          </a:xfrm>
          <a:prstGeom prst="rect">
            <a:avLst/>
          </a:prstGeom>
          <a:noFill/>
        </p:spPr>
        <p:txBody>
          <a:bodyPr wrap="square" rtlCol="0">
            <a:spAutoFit/>
          </a:bodyPr>
          <a:lstStyle/>
          <a:p>
            <a:r>
              <a:rPr lang="en-GB" dirty="0"/>
              <a:t>Photograph: Kieran </a:t>
            </a:r>
            <a:r>
              <a:rPr lang="en-GB" dirty="0" err="1"/>
              <a:t>Dodds</a:t>
            </a:r>
            <a:endParaRPr lang="en-GB" dirty="0"/>
          </a:p>
        </p:txBody>
      </p:sp>
    </p:spTree>
    <p:extLst>
      <p:ext uri="{BB962C8B-B14F-4D97-AF65-F5344CB8AC3E}">
        <p14:creationId xmlns:p14="http://schemas.microsoft.com/office/powerpoint/2010/main" val="2663886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7706" y="1166863"/>
            <a:ext cx="9801868" cy="5495829"/>
          </a:xfrm>
          <a:solidFill>
            <a:schemeClr val="accent4">
              <a:lumMod val="20000"/>
              <a:lumOff val="80000"/>
            </a:schemeClr>
          </a:solidFill>
        </p:spPr>
        <p:txBody>
          <a:bodyPr>
            <a:normAutofit/>
          </a:bodyPr>
          <a:lstStyle/>
          <a:p>
            <a:pPr marL="0" indent="0">
              <a:buNone/>
            </a:pPr>
            <a:r>
              <a:rPr lang="en-US" sz="2200" dirty="0"/>
              <a:t>Greta Thunberg is a Swedish environmental ______who is known for challenging world leaders to take immediate action for climate change mitigation. In August 2018, at age 15, she started spending her ______ outside the Swedish Parliament to call for stronger action on climate change by holding up a sign reading “</a:t>
            </a:r>
            <a:r>
              <a:rPr lang="en-US" sz="2200" dirty="0" err="1"/>
              <a:t>Skolstrejk</a:t>
            </a:r>
            <a:r>
              <a:rPr lang="en-US" sz="2200" dirty="0"/>
              <a:t> för </a:t>
            </a:r>
            <a:r>
              <a:rPr lang="en-US" sz="2200" dirty="0" err="1"/>
              <a:t>klimatet</a:t>
            </a:r>
            <a:r>
              <a:rPr lang="en-US" sz="2200" dirty="0"/>
              <a:t>” (School strike for climate). </a:t>
            </a:r>
          </a:p>
          <a:p>
            <a:pPr marL="0" indent="0">
              <a:buNone/>
            </a:pPr>
            <a:r>
              <a:rPr lang="en-GB" sz="2200" dirty="0"/>
              <a:t>There are also religious individuals and groups across the world who are taking action to protect their local ______ and the global climate. In ________, monks have ordained trees as monks to reduce logging and deforestation. In the _________, “Eco Baba” and volunteers have cleared 160km of a polluted river. In Cambridge, Europe’s first eco-friendly mosque has been built, with solar panels, great insulation and a system to collect and use ______ in a useful way. In Ethiopia, local priests and communities are preserving what remains of the forests in what are called church forests.</a:t>
            </a:r>
          </a:p>
          <a:p>
            <a:pPr marL="0" indent="0">
              <a:buNone/>
            </a:pPr>
            <a:r>
              <a:rPr lang="en-GB" sz="2200" dirty="0"/>
              <a:t>The climate crisis will impact ______ on the planet. However, there are people who are trying their best to make positive changes to reduce their ________ and save local environments.</a:t>
            </a:r>
          </a:p>
        </p:txBody>
      </p:sp>
      <p:sp>
        <p:nvSpPr>
          <p:cNvPr id="4" name="Title 1">
            <a:extLst>
              <a:ext uri="{FF2B5EF4-FFF2-40B4-BE49-F238E27FC236}">
                <a16:creationId xmlns:a16="http://schemas.microsoft.com/office/drawing/2014/main" id="{0997BAB4-C5A9-8D47-9397-F806D53C6CD1}"/>
              </a:ext>
            </a:extLst>
          </p:cNvPr>
          <p:cNvSpPr>
            <a:spLocks noGrp="1"/>
          </p:cNvSpPr>
          <p:nvPr>
            <p:ph type="title"/>
          </p:nvPr>
        </p:nvSpPr>
        <p:spPr>
          <a:xfrm>
            <a:off x="187706" y="195308"/>
            <a:ext cx="11824855" cy="758281"/>
          </a:xfrm>
          <a:solidFill>
            <a:schemeClr val="accent5">
              <a:lumMod val="60000"/>
              <a:lumOff val="40000"/>
            </a:schemeClr>
          </a:solidFill>
        </p:spPr>
        <p:txBody>
          <a:bodyPr>
            <a:normAutofit/>
          </a:bodyPr>
          <a:lstStyle/>
          <a:p>
            <a:r>
              <a:rPr lang="en-GB" sz="2800" u="sng" dirty="0"/>
              <a:t>Success criteria 3</a:t>
            </a:r>
            <a:r>
              <a:rPr lang="en-GB" sz="2800" dirty="0"/>
              <a:t>: </a:t>
            </a:r>
            <a:r>
              <a:rPr lang="en-US" sz="2800" dirty="0"/>
              <a:t>To reflect by completing a paragraph on inspirational people.</a:t>
            </a:r>
            <a:endParaRPr lang="en-GB" sz="2800" dirty="0"/>
          </a:p>
        </p:txBody>
      </p:sp>
      <p:sp>
        <p:nvSpPr>
          <p:cNvPr id="2" name="Rectangle 1">
            <a:extLst>
              <a:ext uri="{FF2B5EF4-FFF2-40B4-BE49-F238E27FC236}">
                <a16:creationId xmlns:a16="http://schemas.microsoft.com/office/drawing/2014/main" id="{EFD941B1-F2D1-0763-E55C-E1C674BAE391}"/>
              </a:ext>
            </a:extLst>
          </p:cNvPr>
          <p:cNvSpPr/>
          <p:nvPr/>
        </p:nvSpPr>
        <p:spPr>
          <a:xfrm>
            <a:off x="10176387" y="2094271"/>
            <a:ext cx="1836174" cy="34806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u="sng" dirty="0"/>
              <a:t>Key Words</a:t>
            </a:r>
          </a:p>
          <a:p>
            <a:pPr algn="ctr"/>
            <a:endParaRPr lang="en-GB" dirty="0"/>
          </a:p>
          <a:p>
            <a:pPr algn="ctr"/>
            <a:r>
              <a:rPr lang="en-GB" dirty="0"/>
              <a:t>everyone</a:t>
            </a:r>
          </a:p>
          <a:p>
            <a:pPr algn="ctr"/>
            <a:r>
              <a:rPr lang="en-GB" dirty="0"/>
              <a:t>Cambodia</a:t>
            </a:r>
          </a:p>
          <a:p>
            <a:pPr algn="ctr"/>
            <a:r>
              <a:rPr lang="en-GB" dirty="0"/>
              <a:t>Punjab</a:t>
            </a:r>
          </a:p>
          <a:p>
            <a:pPr algn="ctr"/>
            <a:r>
              <a:rPr lang="en-GB" dirty="0"/>
              <a:t>rainwater</a:t>
            </a:r>
          </a:p>
          <a:p>
            <a:pPr algn="ctr"/>
            <a:r>
              <a:rPr lang="en-GB" dirty="0"/>
              <a:t>environment </a:t>
            </a:r>
          </a:p>
          <a:p>
            <a:pPr algn="ctr"/>
            <a:r>
              <a:rPr lang="en-GB" dirty="0"/>
              <a:t>Activist</a:t>
            </a:r>
          </a:p>
          <a:p>
            <a:pPr algn="ctr"/>
            <a:r>
              <a:rPr lang="en-GB" dirty="0"/>
              <a:t>Fridays</a:t>
            </a:r>
          </a:p>
          <a:p>
            <a:pPr algn="ctr"/>
            <a:r>
              <a:rPr lang="en-GB" dirty="0"/>
              <a:t>carbon footprint </a:t>
            </a:r>
          </a:p>
        </p:txBody>
      </p:sp>
    </p:spTree>
    <p:extLst>
      <p:ext uri="{BB962C8B-B14F-4D97-AF65-F5344CB8AC3E}">
        <p14:creationId xmlns:p14="http://schemas.microsoft.com/office/powerpoint/2010/main" val="247091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7706" y="1166863"/>
            <a:ext cx="9801868" cy="5495829"/>
          </a:xfrm>
          <a:solidFill>
            <a:schemeClr val="accent4">
              <a:lumMod val="20000"/>
              <a:lumOff val="80000"/>
            </a:schemeClr>
          </a:solidFill>
        </p:spPr>
        <p:txBody>
          <a:bodyPr>
            <a:normAutofit/>
          </a:bodyPr>
          <a:lstStyle/>
          <a:p>
            <a:pPr marL="0" indent="0">
              <a:buNone/>
            </a:pPr>
            <a:r>
              <a:rPr lang="en-US" sz="2200" dirty="0"/>
              <a:t>Greta Thunberg is a Swedish environmental </a:t>
            </a:r>
            <a:r>
              <a:rPr lang="en-US" sz="2200" u="sng" dirty="0"/>
              <a:t>activist</a:t>
            </a:r>
            <a:r>
              <a:rPr lang="en-US" sz="2200" dirty="0"/>
              <a:t> who is known for challenging world leaders to take immediate action for climate change mitigation. In August 2018, at age 15, she started spending her </a:t>
            </a:r>
            <a:r>
              <a:rPr lang="en-US" sz="2200" u="sng" dirty="0"/>
              <a:t>Fridays</a:t>
            </a:r>
            <a:r>
              <a:rPr lang="en-US" sz="2200" dirty="0"/>
              <a:t> outside the Swedish Parliament to call for stronger action on climate change by holding up a sign reading “</a:t>
            </a:r>
            <a:r>
              <a:rPr lang="en-US" sz="2200" dirty="0" err="1"/>
              <a:t>Skolstrejk</a:t>
            </a:r>
            <a:r>
              <a:rPr lang="en-US" sz="2200" dirty="0"/>
              <a:t> för </a:t>
            </a:r>
            <a:r>
              <a:rPr lang="en-US" sz="2200" dirty="0" err="1"/>
              <a:t>klimatet</a:t>
            </a:r>
            <a:r>
              <a:rPr lang="en-US" sz="2200" dirty="0"/>
              <a:t>” (School strike for climate). </a:t>
            </a:r>
          </a:p>
          <a:p>
            <a:pPr marL="0" indent="0">
              <a:buNone/>
            </a:pPr>
            <a:r>
              <a:rPr lang="en-GB" sz="2200" dirty="0"/>
              <a:t>There are also religious individuals and groups across the world who are taking action to protect their local </a:t>
            </a:r>
            <a:r>
              <a:rPr lang="en-GB" sz="2200" u="sng" dirty="0"/>
              <a:t>environment</a:t>
            </a:r>
            <a:r>
              <a:rPr lang="en-GB" sz="2200" dirty="0"/>
              <a:t> and the global climate. In </a:t>
            </a:r>
            <a:r>
              <a:rPr lang="en-GB" sz="2200" u="sng" dirty="0"/>
              <a:t>Cambodia</a:t>
            </a:r>
            <a:r>
              <a:rPr lang="en-GB" sz="2200" dirty="0"/>
              <a:t>, monks have ordained trees as monks to reduce logging and deforestation. In the </a:t>
            </a:r>
            <a:r>
              <a:rPr lang="en-GB" sz="2200" u="sng" dirty="0"/>
              <a:t>Punjab</a:t>
            </a:r>
            <a:r>
              <a:rPr lang="en-GB" sz="2200" dirty="0"/>
              <a:t>, “Eco Baba” and volunteers have cleared 160km of a polluted river. In Cambridge, Europe’s first eco-friendly mosque has been built, with solar panels, great insulation and a system to collect and use </a:t>
            </a:r>
            <a:r>
              <a:rPr lang="en-GB" sz="2200" u="sng" dirty="0"/>
              <a:t>rainwater</a:t>
            </a:r>
            <a:r>
              <a:rPr lang="en-GB" sz="2200" dirty="0"/>
              <a:t> in a useful way. In Ethiopia, local priests and communities are preserving what remains of the forests in what are called church forests.</a:t>
            </a:r>
          </a:p>
          <a:p>
            <a:pPr marL="0" indent="0">
              <a:buNone/>
            </a:pPr>
            <a:r>
              <a:rPr lang="en-GB" sz="2200" dirty="0"/>
              <a:t>The climate crisis will impact </a:t>
            </a:r>
            <a:r>
              <a:rPr lang="en-GB" sz="2200" u="sng" dirty="0"/>
              <a:t>everyone</a:t>
            </a:r>
            <a:r>
              <a:rPr lang="en-GB" sz="2200" dirty="0"/>
              <a:t> on the planet. However, there are people who are trying their best to make positive changes to reduce their </a:t>
            </a:r>
            <a:r>
              <a:rPr lang="en-GB" sz="2200" u="sng" dirty="0"/>
              <a:t>carbon footprint </a:t>
            </a:r>
            <a:r>
              <a:rPr lang="en-GB" sz="2200" dirty="0"/>
              <a:t>and save local environments.</a:t>
            </a:r>
          </a:p>
        </p:txBody>
      </p:sp>
      <p:sp>
        <p:nvSpPr>
          <p:cNvPr id="4" name="Title 1">
            <a:extLst>
              <a:ext uri="{FF2B5EF4-FFF2-40B4-BE49-F238E27FC236}">
                <a16:creationId xmlns:a16="http://schemas.microsoft.com/office/drawing/2014/main" id="{0997BAB4-C5A9-8D47-9397-F806D53C6CD1}"/>
              </a:ext>
            </a:extLst>
          </p:cNvPr>
          <p:cNvSpPr>
            <a:spLocks noGrp="1"/>
          </p:cNvSpPr>
          <p:nvPr>
            <p:ph type="title"/>
          </p:nvPr>
        </p:nvSpPr>
        <p:spPr>
          <a:xfrm>
            <a:off x="187706" y="195308"/>
            <a:ext cx="11824855" cy="758281"/>
          </a:xfrm>
          <a:solidFill>
            <a:schemeClr val="accent5">
              <a:lumMod val="60000"/>
              <a:lumOff val="40000"/>
            </a:schemeClr>
          </a:solidFill>
        </p:spPr>
        <p:txBody>
          <a:bodyPr>
            <a:normAutofit/>
          </a:bodyPr>
          <a:lstStyle/>
          <a:p>
            <a:r>
              <a:rPr lang="en-GB" sz="2800" u="sng" dirty="0"/>
              <a:t>Success criteria 3</a:t>
            </a:r>
            <a:r>
              <a:rPr lang="en-GB" sz="2800" dirty="0"/>
              <a:t>: </a:t>
            </a:r>
            <a:r>
              <a:rPr lang="en-US" sz="2800" dirty="0"/>
              <a:t>To reflect by completing a paragraph on inspirational people.</a:t>
            </a:r>
            <a:endParaRPr lang="en-GB" sz="2800" dirty="0"/>
          </a:p>
        </p:txBody>
      </p:sp>
      <p:sp>
        <p:nvSpPr>
          <p:cNvPr id="5" name="Rectangle 4">
            <a:extLst>
              <a:ext uri="{FF2B5EF4-FFF2-40B4-BE49-F238E27FC236}">
                <a16:creationId xmlns:a16="http://schemas.microsoft.com/office/drawing/2014/main" id="{0DB946B4-DDD9-3CD8-C557-9BD68CAEDBCD}"/>
              </a:ext>
            </a:extLst>
          </p:cNvPr>
          <p:cNvSpPr/>
          <p:nvPr/>
        </p:nvSpPr>
        <p:spPr>
          <a:xfrm>
            <a:off x="10176387" y="2094271"/>
            <a:ext cx="1836174" cy="34806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u="sng" dirty="0"/>
              <a:t>Key Words</a:t>
            </a:r>
          </a:p>
          <a:p>
            <a:pPr algn="ctr"/>
            <a:endParaRPr lang="en-GB" dirty="0"/>
          </a:p>
          <a:p>
            <a:pPr algn="ctr"/>
            <a:r>
              <a:rPr lang="en-GB" dirty="0"/>
              <a:t>everyone</a:t>
            </a:r>
          </a:p>
          <a:p>
            <a:pPr algn="ctr"/>
            <a:r>
              <a:rPr lang="en-GB" dirty="0"/>
              <a:t>Cambodia</a:t>
            </a:r>
          </a:p>
          <a:p>
            <a:pPr algn="ctr"/>
            <a:r>
              <a:rPr lang="en-GB" dirty="0"/>
              <a:t>Punjab</a:t>
            </a:r>
          </a:p>
          <a:p>
            <a:pPr algn="ctr"/>
            <a:r>
              <a:rPr lang="en-GB" dirty="0"/>
              <a:t>rainwater</a:t>
            </a:r>
          </a:p>
          <a:p>
            <a:pPr algn="ctr"/>
            <a:r>
              <a:rPr lang="en-GB" dirty="0"/>
              <a:t>environment </a:t>
            </a:r>
          </a:p>
          <a:p>
            <a:pPr algn="ctr"/>
            <a:r>
              <a:rPr lang="en-GB" dirty="0"/>
              <a:t>Activist</a:t>
            </a:r>
          </a:p>
          <a:p>
            <a:pPr algn="ctr"/>
            <a:r>
              <a:rPr lang="en-GB" dirty="0"/>
              <a:t>Fridays</a:t>
            </a:r>
          </a:p>
          <a:p>
            <a:pPr algn="ctr"/>
            <a:r>
              <a:rPr lang="en-GB" dirty="0"/>
              <a:t>carbon footprint </a:t>
            </a:r>
          </a:p>
        </p:txBody>
      </p:sp>
    </p:spTree>
    <p:extLst>
      <p:ext uri="{BB962C8B-B14F-4D97-AF65-F5344CB8AC3E}">
        <p14:creationId xmlns:p14="http://schemas.microsoft.com/office/powerpoint/2010/main" val="894340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BF5DDF-ED51-B40C-F193-B77A77E3662A}"/>
              </a:ext>
            </a:extLst>
          </p:cNvPr>
          <p:cNvSpPr/>
          <p:nvPr/>
        </p:nvSpPr>
        <p:spPr>
          <a:xfrm>
            <a:off x="68824" y="63909"/>
            <a:ext cx="12012685" cy="6691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To finish, a </a:t>
            </a:r>
            <a:r>
              <a:rPr lang="en-GB" sz="3600"/>
              <a:t>quick quiz.</a:t>
            </a:r>
            <a:endParaRPr lang="en-GB" sz="3600" dirty="0"/>
          </a:p>
          <a:p>
            <a:pPr algn="ctr"/>
            <a:endParaRPr lang="en-GB" sz="3600" dirty="0"/>
          </a:p>
          <a:p>
            <a:pPr algn="ctr"/>
            <a:r>
              <a:rPr lang="en-GB" sz="3600" dirty="0"/>
              <a:t>If you get a trophy, you can leave first if you get the next question right…</a:t>
            </a:r>
          </a:p>
        </p:txBody>
      </p:sp>
    </p:spTree>
    <p:extLst>
      <p:ext uri="{BB962C8B-B14F-4D97-AF65-F5344CB8AC3E}">
        <p14:creationId xmlns:p14="http://schemas.microsoft.com/office/powerpoint/2010/main" val="3661762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picture containing roulette, object&#10;&#10;Description automatically generated">
            <a:extLst>
              <a:ext uri="{FF2B5EF4-FFF2-40B4-BE49-F238E27FC236}">
                <a16:creationId xmlns:a16="http://schemas.microsoft.com/office/drawing/2014/main" id="{E580B373-3061-4002-A927-6CC92F99025D}"/>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2840" y="0"/>
            <a:ext cx="12254839" cy="6895084"/>
          </a:xfrm>
          <a:prstGeom prst="rect">
            <a:avLst/>
          </a:prstGeom>
        </p:spPr>
      </p:pic>
      <p:sp>
        <p:nvSpPr>
          <p:cNvPr id="16" name="箭头: V 形 15">
            <a:extLst>
              <a:ext uri="{FF2B5EF4-FFF2-40B4-BE49-F238E27FC236}">
                <a16:creationId xmlns:a16="http://schemas.microsoft.com/office/drawing/2014/main" id="{1082C77F-0AAD-4635-B06F-720AADD8457C}"/>
              </a:ext>
            </a:extLst>
          </p:cNvPr>
          <p:cNvSpPr/>
          <p:nvPr/>
        </p:nvSpPr>
        <p:spPr>
          <a:xfrm>
            <a:off x="194466" y="145732"/>
            <a:ext cx="4360442" cy="663296"/>
          </a:xfrm>
          <a:prstGeom prst="chevron">
            <a:avLst/>
          </a:prstGeom>
          <a:solidFill>
            <a:schemeClr val="accent6">
              <a:lumMod val="75000"/>
            </a:schemeClr>
          </a:solidFill>
          <a:ln w="38100">
            <a:solidFill>
              <a:srgbClr val="8F4716"/>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Gill Sans Ultra Bold" panose="020B0A02020104020203" pitchFamily="34" charset="0"/>
                <a:ea typeface="微软雅黑"/>
                <a:cs typeface="+mn-cs"/>
              </a:rPr>
              <a:t>Spin the Wheel</a:t>
            </a:r>
            <a:endParaRPr kumimoji="0" lang="zh-CN" altLang="en-US" sz="2800" b="1" i="0" u="none" strike="noStrike" kern="1200" cap="none" spc="0" normalizeH="0" baseline="0" noProof="0" dirty="0">
              <a:ln>
                <a:noFill/>
              </a:ln>
              <a:solidFill>
                <a:srgbClr val="FFFFFF"/>
              </a:solidFill>
              <a:effectLst/>
              <a:uLnTx/>
              <a:uFillTx/>
              <a:latin typeface="Gill Sans Ultra Bold" panose="020B0A02020104020203" pitchFamily="34" charset="0"/>
              <a:ea typeface="微软雅黑"/>
              <a:cs typeface="+mn-cs"/>
            </a:endParaRPr>
          </a:p>
        </p:txBody>
      </p:sp>
      <p:pic>
        <p:nvPicPr>
          <p:cNvPr id="3" name="图片 2" descr="图片包含 游戏机, 光盘, 画&#10;&#10;描述已自动生成">
            <a:extLst>
              <a:ext uri="{FF2B5EF4-FFF2-40B4-BE49-F238E27FC236}">
                <a16:creationId xmlns:a16="http://schemas.microsoft.com/office/drawing/2014/main" id="{5C43C235-5992-4ABA-9DCD-D9A7E4A407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5085" y="599014"/>
            <a:ext cx="8854191" cy="6640643"/>
          </a:xfrm>
          <a:prstGeom prst="rect">
            <a:avLst/>
          </a:prstGeom>
        </p:spPr>
      </p:pic>
      <p:pic>
        <p:nvPicPr>
          <p:cNvPr id="10" name="图片 9" descr="图片包含 游戏机, 乐高, 画&#10;&#10;描述已自动生成">
            <a:extLst>
              <a:ext uri="{FF2B5EF4-FFF2-40B4-BE49-F238E27FC236}">
                <a16:creationId xmlns:a16="http://schemas.microsoft.com/office/drawing/2014/main" id="{09B358E3-18E2-4757-B0B9-A0F989CDE8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73397" y="1814666"/>
            <a:ext cx="1283682" cy="1283682"/>
          </a:xfrm>
          <a:prstGeom prst="rect">
            <a:avLst/>
          </a:prstGeom>
        </p:spPr>
      </p:pic>
      <p:pic>
        <p:nvPicPr>
          <p:cNvPr id="19" name="图片 18" descr="图片包含 游戏机, 乐高, 画&#10;&#10;描述已自动生成">
            <a:extLst>
              <a:ext uri="{FF2B5EF4-FFF2-40B4-BE49-F238E27FC236}">
                <a16:creationId xmlns:a16="http://schemas.microsoft.com/office/drawing/2014/main" id="{BDE46240-5192-4D90-821B-F055D15383B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05707" y="4658682"/>
            <a:ext cx="1283682" cy="1283682"/>
          </a:xfrm>
          <a:prstGeom prst="rect">
            <a:avLst/>
          </a:prstGeom>
        </p:spPr>
      </p:pic>
      <p:grpSp>
        <p:nvGrpSpPr>
          <p:cNvPr id="5" name="组合 4">
            <a:extLst>
              <a:ext uri="{FF2B5EF4-FFF2-40B4-BE49-F238E27FC236}">
                <a16:creationId xmlns:a16="http://schemas.microsoft.com/office/drawing/2014/main" id="{B165B572-1EE0-41D6-A3AF-00762313B2D7}"/>
              </a:ext>
            </a:extLst>
          </p:cNvPr>
          <p:cNvGrpSpPr/>
          <p:nvPr/>
        </p:nvGrpSpPr>
        <p:grpSpPr>
          <a:xfrm>
            <a:off x="5873536" y="1853851"/>
            <a:ext cx="385301" cy="3891272"/>
            <a:chOff x="5873536" y="1853851"/>
            <a:chExt cx="385301" cy="3891272"/>
          </a:xfrm>
        </p:grpSpPr>
        <p:sp>
          <p:nvSpPr>
            <p:cNvPr id="4" name="等腰三角形 3">
              <a:extLst>
                <a:ext uri="{FF2B5EF4-FFF2-40B4-BE49-F238E27FC236}">
                  <a16:creationId xmlns:a16="http://schemas.microsoft.com/office/drawing/2014/main" id="{E58E6EC9-87D6-4F1B-B8F2-5F8FDAF549E7}"/>
                </a:ext>
              </a:extLst>
            </p:cNvPr>
            <p:cNvSpPr/>
            <p:nvPr/>
          </p:nvSpPr>
          <p:spPr>
            <a:xfrm>
              <a:off x="5933160" y="1853851"/>
              <a:ext cx="325677" cy="1941535"/>
            </a:xfrm>
            <a:prstGeom prst="triangle">
              <a:avLst>
                <a:gd name="adj" fmla="val 69231"/>
              </a:avLst>
            </a:prstGeom>
            <a:solidFill>
              <a:schemeClr val="accent3"/>
            </a:solid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 name="等腰三角形 6">
              <a:extLst>
                <a:ext uri="{FF2B5EF4-FFF2-40B4-BE49-F238E27FC236}">
                  <a16:creationId xmlns:a16="http://schemas.microsoft.com/office/drawing/2014/main" id="{40A3B597-EC5E-44B8-B29C-A1A6A6ABB248}"/>
                </a:ext>
              </a:extLst>
            </p:cNvPr>
            <p:cNvSpPr/>
            <p:nvPr/>
          </p:nvSpPr>
          <p:spPr>
            <a:xfrm rot="11012382">
              <a:off x="5873536" y="3803588"/>
              <a:ext cx="325677" cy="1941535"/>
            </a:xfrm>
            <a:prstGeom prst="triangle">
              <a:avLst>
                <a:gd name="adj" fmla="val 6923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微软雅黑"/>
                <a:cs typeface="+mn-cs"/>
              </a:endParaRPr>
            </a:p>
          </p:txBody>
        </p:sp>
      </p:grpSp>
      <p:sp>
        <p:nvSpPr>
          <p:cNvPr id="6" name="椭圆 5">
            <a:extLst>
              <a:ext uri="{FF2B5EF4-FFF2-40B4-BE49-F238E27FC236}">
                <a16:creationId xmlns:a16="http://schemas.microsoft.com/office/drawing/2014/main" id="{42D707D0-9484-44AE-B74C-93B262B3E751}"/>
              </a:ext>
            </a:extLst>
          </p:cNvPr>
          <p:cNvSpPr/>
          <p:nvPr/>
        </p:nvSpPr>
        <p:spPr>
          <a:xfrm>
            <a:off x="5362109" y="3125453"/>
            <a:ext cx="1342104" cy="1342104"/>
          </a:xfrm>
          <a:prstGeom prst="ellipse">
            <a:avLst/>
          </a:prstGeom>
          <a:solidFill>
            <a:srgbClr val="FE6612"/>
          </a:solidFill>
          <a:ln>
            <a:solidFill>
              <a:srgbClr val="FFEB4A"/>
            </a:solidFill>
          </a:ln>
          <a:effectLst>
            <a:glow rad="228600">
              <a:schemeClr val="accent1">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Candara" panose="020E0502030303020204" pitchFamily="34" charset="0"/>
                <a:ea typeface="微软雅黑"/>
                <a:cs typeface="+mn-cs"/>
              </a:rPr>
              <a:t>SPIN</a:t>
            </a:r>
            <a:endParaRPr kumimoji="0" lang="zh-CN" altLang="en-US" sz="2800" b="1" i="0" u="none" strike="noStrike" kern="1200" cap="none" spc="0" normalizeH="0" baseline="0" noProof="0" dirty="0">
              <a:ln>
                <a:noFill/>
              </a:ln>
              <a:solidFill>
                <a:srgbClr val="FFFFFF"/>
              </a:solidFill>
              <a:effectLst/>
              <a:uLnTx/>
              <a:uFillTx/>
              <a:latin typeface="Candara" panose="020E0502030303020204" pitchFamily="34" charset="0"/>
              <a:ea typeface="微软雅黑"/>
              <a:cs typeface="+mn-cs"/>
            </a:endParaRPr>
          </a:p>
        </p:txBody>
      </p:sp>
      <p:sp>
        <p:nvSpPr>
          <p:cNvPr id="25" name="Rectangle 24">
            <a:extLst>
              <a:ext uri="{FF2B5EF4-FFF2-40B4-BE49-F238E27FC236}">
                <a16:creationId xmlns:a16="http://schemas.microsoft.com/office/drawing/2014/main" id="{42469C08-9369-45DD-B8D5-97626D4362E9}"/>
              </a:ext>
            </a:extLst>
          </p:cNvPr>
          <p:cNvSpPr/>
          <p:nvPr/>
        </p:nvSpPr>
        <p:spPr>
          <a:xfrm>
            <a:off x="7031743" y="1853851"/>
            <a:ext cx="1098586" cy="58477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n w="0"/>
                <a:solidFill>
                  <a:srgbClr val="000000"/>
                </a:solidFill>
                <a:effectLst>
                  <a:outerShdw blurRad="38100" dist="19050" dir="2700000" algn="tl" rotWithShape="0">
                    <a:srgbClr val="000000">
                      <a:alpha val="40000"/>
                    </a:srgbClr>
                  </a:outerShdw>
                </a:effectLst>
                <a:latin typeface="Arial"/>
                <a:ea typeface="微软雅黑"/>
              </a:rPr>
              <a:t>1st</a:t>
            </a:r>
            <a:endParaRPr kumimoji="0" lang="en-US" sz="32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Arial"/>
              <a:ea typeface="微软雅黑"/>
              <a:cs typeface="+mn-cs"/>
            </a:endParaRPr>
          </a:p>
        </p:txBody>
      </p:sp>
      <p:pic>
        <p:nvPicPr>
          <p:cNvPr id="24" name="Picture 23" descr="Logo&#10;&#10;Description automatically generated">
            <a:extLst>
              <a:ext uri="{FF2B5EF4-FFF2-40B4-BE49-F238E27FC236}">
                <a16:creationId xmlns:a16="http://schemas.microsoft.com/office/drawing/2014/main" id="{7E508780-34FF-43FD-AEFF-DB3459C5AE7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59798" y="114970"/>
            <a:ext cx="837736" cy="837736"/>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2" name="Rectangle 1">
            <a:extLst>
              <a:ext uri="{FF2B5EF4-FFF2-40B4-BE49-F238E27FC236}">
                <a16:creationId xmlns:a16="http://schemas.microsoft.com/office/drawing/2014/main" id="{BFE114D9-A025-42C6-A091-0EAF55DA6BA2}"/>
              </a:ext>
            </a:extLst>
          </p:cNvPr>
          <p:cNvSpPr/>
          <p:nvPr/>
        </p:nvSpPr>
        <p:spPr>
          <a:xfrm>
            <a:off x="4340224" y="1853851"/>
            <a:ext cx="56938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a:ln w="12700">
                  <a:solidFill>
                    <a:srgbClr val="0F1423">
                      <a:lumMod val="75000"/>
                    </a:srgbClr>
                  </a:solidFill>
                  <a:prstDash val="solid"/>
                </a:ln>
                <a:solidFill>
                  <a:srgbClr val="FFFFFF"/>
                </a:solidFill>
                <a:effectLst>
                  <a:outerShdw dist="38100" dir="2640000" algn="bl" rotWithShape="0">
                    <a:srgbClr val="0F1423">
                      <a:lumMod val="75000"/>
                    </a:srgbClr>
                  </a:outerShdw>
                </a:effectLst>
                <a:latin typeface="Arial"/>
                <a:ea typeface="微软雅黑"/>
              </a:rPr>
              <a:t>2</a:t>
            </a:r>
            <a:endParaRPr kumimoji="0" lang="en-US" sz="5400" b="1" i="0" u="none" strike="noStrike" kern="1200" cap="none" spc="0" normalizeH="0" baseline="0" noProof="0" dirty="0">
              <a:ln w="12700">
                <a:solidFill>
                  <a:srgbClr val="0F1423">
                    <a:lumMod val="75000"/>
                  </a:srgbClr>
                </a:solidFill>
                <a:prstDash val="solid"/>
              </a:ln>
              <a:solidFill>
                <a:srgbClr val="FFFFFF"/>
              </a:solidFill>
              <a:effectLst>
                <a:outerShdw dist="38100" dir="2640000" algn="bl" rotWithShape="0">
                  <a:srgbClr val="0F1423">
                    <a:lumMod val="75000"/>
                  </a:srgbClr>
                </a:outerShdw>
              </a:effectLst>
              <a:uLnTx/>
              <a:uFillTx/>
              <a:latin typeface="Arial"/>
              <a:ea typeface="微软雅黑"/>
              <a:cs typeface="+mn-cs"/>
            </a:endParaRPr>
          </a:p>
        </p:txBody>
      </p:sp>
      <p:sp>
        <p:nvSpPr>
          <p:cNvPr id="29" name="Rectangle 28">
            <a:extLst>
              <a:ext uri="{FF2B5EF4-FFF2-40B4-BE49-F238E27FC236}">
                <a16:creationId xmlns:a16="http://schemas.microsoft.com/office/drawing/2014/main" id="{2D812213-5837-4E25-A61E-829D55B323BF}"/>
              </a:ext>
            </a:extLst>
          </p:cNvPr>
          <p:cNvSpPr/>
          <p:nvPr/>
        </p:nvSpPr>
        <p:spPr>
          <a:xfrm>
            <a:off x="7645761" y="3461503"/>
            <a:ext cx="56938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a:ln w="12700">
                  <a:solidFill>
                    <a:srgbClr val="0F1423">
                      <a:lumMod val="75000"/>
                    </a:srgbClr>
                  </a:solidFill>
                  <a:prstDash val="solid"/>
                </a:ln>
                <a:solidFill>
                  <a:srgbClr val="FFFFFF"/>
                </a:solidFill>
                <a:effectLst>
                  <a:outerShdw dist="38100" dir="2640000" algn="bl" rotWithShape="0">
                    <a:srgbClr val="0F1423">
                      <a:lumMod val="75000"/>
                    </a:srgbClr>
                  </a:outerShdw>
                </a:effectLst>
                <a:latin typeface="Arial"/>
                <a:ea typeface="微软雅黑"/>
              </a:rPr>
              <a:t>4</a:t>
            </a:r>
            <a:endParaRPr kumimoji="0" lang="en-US" sz="5400" b="1" i="0" u="none" strike="noStrike" kern="1200" cap="none" spc="0" normalizeH="0" baseline="0" noProof="0" dirty="0">
              <a:ln w="12700">
                <a:solidFill>
                  <a:srgbClr val="0F1423">
                    <a:lumMod val="75000"/>
                  </a:srgbClr>
                </a:solidFill>
                <a:prstDash val="solid"/>
              </a:ln>
              <a:solidFill>
                <a:srgbClr val="FFFFFF"/>
              </a:solidFill>
              <a:effectLst>
                <a:outerShdw dist="38100" dir="2640000" algn="bl" rotWithShape="0">
                  <a:srgbClr val="0F1423">
                    <a:lumMod val="75000"/>
                  </a:srgbClr>
                </a:outerShdw>
              </a:effectLst>
              <a:uLnTx/>
              <a:uFillTx/>
              <a:latin typeface="Arial"/>
              <a:ea typeface="微软雅黑"/>
              <a:cs typeface="+mn-cs"/>
            </a:endParaRPr>
          </a:p>
        </p:txBody>
      </p:sp>
      <p:sp>
        <p:nvSpPr>
          <p:cNvPr id="30" name="Rectangle 29">
            <a:extLst>
              <a:ext uri="{FF2B5EF4-FFF2-40B4-BE49-F238E27FC236}">
                <a16:creationId xmlns:a16="http://schemas.microsoft.com/office/drawing/2014/main" id="{4C5501B3-7B6A-4226-BB8C-61ADE7AA1F31}"/>
              </a:ext>
            </a:extLst>
          </p:cNvPr>
          <p:cNvSpPr/>
          <p:nvPr/>
        </p:nvSpPr>
        <p:spPr>
          <a:xfrm>
            <a:off x="6840014" y="4658682"/>
            <a:ext cx="56938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a:ln w="12700">
                  <a:solidFill>
                    <a:srgbClr val="0F1423">
                      <a:lumMod val="75000"/>
                    </a:srgbClr>
                  </a:solidFill>
                  <a:prstDash val="solid"/>
                </a:ln>
                <a:solidFill>
                  <a:srgbClr val="FFFFFF"/>
                </a:solidFill>
                <a:effectLst>
                  <a:outerShdw dist="38100" dir="2640000" algn="bl" rotWithShape="0">
                    <a:srgbClr val="0F1423">
                      <a:lumMod val="75000"/>
                    </a:srgbClr>
                  </a:outerShdw>
                </a:effectLst>
                <a:latin typeface="Arial"/>
                <a:ea typeface="微软雅黑"/>
              </a:rPr>
              <a:t>5</a:t>
            </a:r>
            <a:endParaRPr kumimoji="0" lang="en-US" sz="5400" b="1" i="0" u="none" strike="noStrike" kern="1200" cap="none" spc="0" normalizeH="0" baseline="0" noProof="0" dirty="0">
              <a:ln w="12700">
                <a:solidFill>
                  <a:srgbClr val="0F1423">
                    <a:lumMod val="75000"/>
                  </a:srgbClr>
                </a:solidFill>
                <a:prstDash val="solid"/>
              </a:ln>
              <a:solidFill>
                <a:srgbClr val="FFFFFF"/>
              </a:solidFill>
              <a:effectLst>
                <a:outerShdw dist="38100" dir="2640000" algn="bl" rotWithShape="0">
                  <a:srgbClr val="0F1423">
                    <a:lumMod val="75000"/>
                  </a:srgbClr>
                </a:outerShdw>
              </a:effectLst>
              <a:uLnTx/>
              <a:uFillTx/>
              <a:latin typeface="Arial"/>
              <a:ea typeface="微软雅黑"/>
              <a:cs typeface="+mn-cs"/>
            </a:endParaRPr>
          </a:p>
        </p:txBody>
      </p:sp>
      <p:sp>
        <p:nvSpPr>
          <p:cNvPr id="31" name="Rectangle 30">
            <a:extLst>
              <a:ext uri="{FF2B5EF4-FFF2-40B4-BE49-F238E27FC236}">
                <a16:creationId xmlns:a16="http://schemas.microsoft.com/office/drawing/2014/main" id="{37C983E6-4629-42CC-8BEF-C387E044C34F}"/>
              </a:ext>
            </a:extLst>
          </p:cNvPr>
          <p:cNvSpPr/>
          <p:nvPr/>
        </p:nvSpPr>
        <p:spPr>
          <a:xfrm>
            <a:off x="5643620" y="5137490"/>
            <a:ext cx="56938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a:ln w="12700">
                  <a:solidFill>
                    <a:srgbClr val="0F1423">
                      <a:lumMod val="75000"/>
                    </a:srgbClr>
                  </a:solidFill>
                  <a:prstDash val="solid"/>
                </a:ln>
                <a:solidFill>
                  <a:srgbClr val="FFFFFF"/>
                </a:solidFill>
                <a:effectLst>
                  <a:outerShdw dist="38100" dir="2640000" algn="bl" rotWithShape="0">
                    <a:srgbClr val="0F1423">
                      <a:lumMod val="75000"/>
                    </a:srgbClr>
                  </a:outerShdw>
                </a:effectLst>
                <a:latin typeface="Arial"/>
                <a:ea typeface="微软雅黑"/>
              </a:rPr>
              <a:t>6</a:t>
            </a:r>
            <a:endParaRPr kumimoji="0" lang="en-US" sz="5400" b="1" i="0" u="none" strike="noStrike" kern="1200" cap="none" spc="0" normalizeH="0" baseline="0" noProof="0" dirty="0">
              <a:ln w="12700">
                <a:solidFill>
                  <a:srgbClr val="0F1423">
                    <a:lumMod val="75000"/>
                  </a:srgbClr>
                </a:solidFill>
                <a:prstDash val="solid"/>
              </a:ln>
              <a:solidFill>
                <a:srgbClr val="FFFFFF"/>
              </a:solidFill>
              <a:effectLst>
                <a:outerShdw dist="38100" dir="2640000" algn="bl" rotWithShape="0">
                  <a:srgbClr val="0F1423">
                    <a:lumMod val="75000"/>
                  </a:srgbClr>
                </a:outerShdw>
              </a:effectLst>
              <a:uLnTx/>
              <a:uFillTx/>
              <a:latin typeface="Arial"/>
              <a:ea typeface="微软雅黑"/>
              <a:cs typeface="+mn-cs"/>
            </a:endParaRPr>
          </a:p>
        </p:txBody>
      </p:sp>
      <p:sp>
        <p:nvSpPr>
          <p:cNvPr id="32" name="Rectangle 31">
            <a:extLst>
              <a:ext uri="{FF2B5EF4-FFF2-40B4-BE49-F238E27FC236}">
                <a16:creationId xmlns:a16="http://schemas.microsoft.com/office/drawing/2014/main" id="{815B8763-07BA-4A80-925C-5E7E2267C540}"/>
              </a:ext>
            </a:extLst>
          </p:cNvPr>
          <p:cNvSpPr/>
          <p:nvPr/>
        </p:nvSpPr>
        <p:spPr>
          <a:xfrm>
            <a:off x="3566819" y="3167052"/>
            <a:ext cx="56938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a:ln w="12700">
                  <a:solidFill>
                    <a:srgbClr val="0F1423">
                      <a:lumMod val="75000"/>
                    </a:srgbClr>
                  </a:solidFill>
                  <a:prstDash val="solid"/>
                </a:ln>
                <a:solidFill>
                  <a:srgbClr val="FFFFFF"/>
                </a:solidFill>
                <a:effectLst>
                  <a:outerShdw dist="38100" dir="2640000" algn="bl" rotWithShape="0">
                    <a:srgbClr val="0F1423">
                      <a:lumMod val="75000"/>
                    </a:srgbClr>
                  </a:outerShdw>
                </a:effectLst>
                <a:latin typeface="Arial"/>
                <a:ea typeface="微软雅黑"/>
              </a:rPr>
              <a:t>1</a:t>
            </a:r>
            <a:endParaRPr kumimoji="0" lang="en-US" sz="5400" b="1" i="0" u="none" strike="noStrike" kern="1200" cap="none" spc="0" normalizeH="0" baseline="0" noProof="0" dirty="0">
              <a:ln w="12700">
                <a:solidFill>
                  <a:srgbClr val="0F1423">
                    <a:lumMod val="75000"/>
                  </a:srgbClr>
                </a:solidFill>
                <a:prstDash val="solid"/>
              </a:ln>
              <a:solidFill>
                <a:srgbClr val="FFFFFF"/>
              </a:solidFill>
              <a:effectLst>
                <a:outerShdw dist="38100" dir="2640000" algn="bl" rotWithShape="0">
                  <a:srgbClr val="0F1423">
                    <a:lumMod val="75000"/>
                  </a:srgbClr>
                </a:outerShdw>
              </a:effectLst>
              <a:uLnTx/>
              <a:uFillTx/>
              <a:latin typeface="Arial"/>
              <a:ea typeface="微软雅黑"/>
              <a:cs typeface="+mn-cs"/>
            </a:endParaRPr>
          </a:p>
        </p:txBody>
      </p:sp>
      <p:sp>
        <p:nvSpPr>
          <p:cNvPr id="33" name="Rectangle 32">
            <a:extLst>
              <a:ext uri="{FF2B5EF4-FFF2-40B4-BE49-F238E27FC236}">
                <a16:creationId xmlns:a16="http://schemas.microsoft.com/office/drawing/2014/main" id="{03BCDEDA-D9BC-486F-8F7A-F0EF99DEBC6B}"/>
              </a:ext>
            </a:extLst>
          </p:cNvPr>
          <p:cNvSpPr/>
          <p:nvPr/>
        </p:nvSpPr>
        <p:spPr>
          <a:xfrm>
            <a:off x="5811303" y="1139737"/>
            <a:ext cx="569388"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b="1" dirty="0">
                <a:ln w="12700">
                  <a:solidFill>
                    <a:srgbClr val="0F1423">
                      <a:lumMod val="75000"/>
                    </a:srgbClr>
                  </a:solidFill>
                  <a:prstDash val="solid"/>
                </a:ln>
                <a:solidFill>
                  <a:srgbClr val="FFFFFF"/>
                </a:solidFill>
                <a:effectLst>
                  <a:outerShdw dist="38100" dir="2640000" algn="bl" rotWithShape="0">
                    <a:srgbClr val="0F1423">
                      <a:lumMod val="75000"/>
                    </a:srgbClr>
                  </a:outerShdw>
                </a:effectLst>
                <a:latin typeface="Arial"/>
                <a:ea typeface="微软雅黑"/>
              </a:rPr>
              <a:t>3</a:t>
            </a:r>
            <a:endParaRPr kumimoji="0" lang="en-US" sz="5400" b="1" i="0" u="none" strike="noStrike" kern="1200" cap="none" spc="0" normalizeH="0" baseline="0" noProof="0" dirty="0">
              <a:ln w="12700">
                <a:solidFill>
                  <a:srgbClr val="0F1423">
                    <a:lumMod val="75000"/>
                  </a:srgbClr>
                </a:solidFill>
                <a:prstDash val="solid"/>
              </a:ln>
              <a:solidFill>
                <a:srgbClr val="FFFFFF"/>
              </a:solidFill>
              <a:effectLst>
                <a:outerShdw dist="38100" dir="2640000" algn="bl" rotWithShape="0">
                  <a:srgbClr val="0F1423">
                    <a:lumMod val="75000"/>
                  </a:srgbClr>
                </a:outerShdw>
              </a:effectLst>
              <a:uLnTx/>
              <a:uFillTx/>
              <a:latin typeface="Arial"/>
              <a:ea typeface="微软雅黑"/>
              <a:cs typeface="+mn-cs"/>
            </a:endParaRPr>
          </a:p>
        </p:txBody>
      </p:sp>
      <p:sp>
        <p:nvSpPr>
          <p:cNvPr id="8" name="Rectangle 7">
            <a:extLst>
              <a:ext uri="{FF2B5EF4-FFF2-40B4-BE49-F238E27FC236}">
                <a16:creationId xmlns:a16="http://schemas.microsoft.com/office/drawing/2014/main" id="{99ECAF05-8993-0FBD-633D-974437143B62}"/>
              </a:ext>
            </a:extLst>
          </p:cNvPr>
          <p:cNvSpPr/>
          <p:nvPr/>
        </p:nvSpPr>
        <p:spPr>
          <a:xfrm>
            <a:off x="3959470" y="4642549"/>
            <a:ext cx="1098586" cy="58477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n w="0"/>
                <a:solidFill>
                  <a:srgbClr val="000000"/>
                </a:solidFill>
                <a:effectLst>
                  <a:outerShdw blurRad="38100" dist="19050" dir="2700000" algn="tl" rotWithShape="0">
                    <a:srgbClr val="000000">
                      <a:alpha val="40000"/>
                    </a:srgbClr>
                  </a:outerShdw>
                </a:effectLst>
                <a:latin typeface="Arial"/>
                <a:ea typeface="微软雅黑"/>
              </a:rPr>
              <a:t>1st</a:t>
            </a:r>
            <a:endParaRPr kumimoji="0" lang="en-US" sz="3200"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Arial"/>
              <a:ea typeface="微软雅黑"/>
              <a:cs typeface="+mn-cs"/>
            </a:endParaRPr>
          </a:p>
        </p:txBody>
      </p:sp>
    </p:spTree>
    <p:extLst>
      <p:ext uri="{BB962C8B-B14F-4D97-AF65-F5344CB8AC3E}">
        <p14:creationId xmlns:p14="http://schemas.microsoft.com/office/powerpoint/2010/main" val="25987765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8" presetClass="emph" presetSubtype="0" repeatCount="indefinite" fill="hold" nodeType="clickEffect">
                                  <p:stCondLst>
                                    <p:cond delay="0"/>
                                  </p:stCondLst>
                                  <p:childTnLst>
                                    <p:animRot by="21600000">
                                      <p:cBhvr>
                                        <p:cTn id="6" dur="500" fill="hold"/>
                                        <p:tgtEl>
                                          <p:spTgt spid="5"/>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818017" cy="906917"/>
          </a:xfrm>
        </p:spPr>
        <p:txBody>
          <a:bodyPr/>
          <a:lstStyle/>
          <a:p>
            <a:r>
              <a:rPr lang="en-GB" u="sng" dirty="0"/>
              <a:t>Do now activity…</a:t>
            </a:r>
          </a:p>
        </p:txBody>
      </p:sp>
      <p:sp>
        <p:nvSpPr>
          <p:cNvPr id="3" name="Content Placeholder 2"/>
          <p:cNvSpPr>
            <a:spLocks noGrp="1"/>
          </p:cNvSpPr>
          <p:nvPr>
            <p:ph idx="1"/>
          </p:nvPr>
        </p:nvSpPr>
        <p:spPr>
          <a:xfrm>
            <a:off x="185057" y="1098731"/>
            <a:ext cx="4563924" cy="4351338"/>
          </a:xfrm>
        </p:spPr>
        <p:txBody>
          <a:bodyPr/>
          <a:lstStyle/>
          <a:p>
            <a:r>
              <a:rPr lang="en-GB" dirty="0"/>
              <a:t>What does “carbon footprint” mean?</a:t>
            </a:r>
          </a:p>
          <a:p>
            <a:r>
              <a:rPr lang="en-GB" dirty="0"/>
              <a:t>What are some of the ways that we can reduce our carbon footprint?</a:t>
            </a:r>
          </a:p>
        </p:txBody>
      </p:sp>
      <p:sp>
        <p:nvSpPr>
          <p:cNvPr id="4" name="Content Placeholder 2"/>
          <p:cNvSpPr txBox="1">
            <a:spLocks/>
          </p:cNvSpPr>
          <p:nvPr/>
        </p:nvSpPr>
        <p:spPr>
          <a:xfrm>
            <a:off x="4748981" y="1533832"/>
            <a:ext cx="7366117" cy="5292237"/>
          </a:xfrm>
          <a:prstGeom prst="rect">
            <a:avLst/>
          </a:prstGeom>
          <a:solidFill>
            <a:schemeClr val="accent4">
              <a:lumMod val="40000"/>
              <a:lumOff val="60000"/>
            </a:schemeClr>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carbon footprint is the total amount of greenhouse gases (including carbon dioxide and methane) that are generated by our actions.</a:t>
            </a:r>
          </a:p>
          <a:p>
            <a:r>
              <a:rPr lang="en-US" dirty="0"/>
              <a:t>Switch to plant based milk.</a:t>
            </a:r>
          </a:p>
          <a:p>
            <a:r>
              <a:rPr lang="en-US" dirty="0"/>
              <a:t>Reduce meat consumption.</a:t>
            </a:r>
          </a:p>
          <a:p>
            <a:r>
              <a:rPr lang="en-US" dirty="0"/>
              <a:t>Buy less clothes.</a:t>
            </a:r>
          </a:p>
          <a:p>
            <a:r>
              <a:rPr lang="en-US" dirty="0"/>
              <a:t>Eat chocolate from sustainable manufacturers.</a:t>
            </a:r>
          </a:p>
          <a:p>
            <a:r>
              <a:rPr lang="en-US" dirty="0"/>
              <a:t>Avoid/reduce flying on a plane.</a:t>
            </a:r>
          </a:p>
          <a:p>
            <a:r>
              <a:rPr lang="en-US" dirty="0"/>
              <a:t>Waste less food.</a:t>
            </a:r>
          </a:p>
          <a:p>
            <a:r>
              <a:rPr lang="en-US" dirty="0"/>
              <a:t>Don’t waste energy at home e.g. lighting and heating.</a:t>
            </a:r>
          </a:p>
          <a:p>
            <a:r>
              <a:rPr lang="en-US" dirty="0"/>
              <a:t>Recycle more items –even difficult ones!</a:t>
            </a:r>
          </a:p>
          <a:p>
            <a:r>
              <a:rPr lang="en-US" dirty="0"/>
              <a:t>Buy less toys/things.</a:t>
            </a:r>
          </a:p>
          <a:p>
            <a:r>
              <a:rPr lang="en-US" dirty="0"/>
              <a:t>Take shorter showers.</a:t>
            </a:r>
          </a:p>
          <a:p>
            <a:endParaRPr lang="en-GB" dirty="0"/>
          </a:p>
        </p:txBody>
      </p:sp>
      <p:pic>
        <p:nvPicPr>
          <p:cNvPr id="6" name="Picture 5">
            <a:extLst>
              <a:ext uri="{FF2B5EF4-FFF2-40B4-BE49-F238E27FC236}">
                <a16:creationId xmlns:a16="http://schemas.microsoft.com/office/drawing/2014/main" id="{BFFD783B-1C59-59B1-8872-607F47486FBF}"/>
              </a:ext>
            </a:extLst>
          </p:cNvPr>
          <p:cNvPicPr>
            <a:picLocks noChangeAspect="1"/>
          </p:cNvPicPr>
          <p:nvPr/>
        </p:nvPicPr>
        <p:blipFill>
          <a:blip r:embed="rId2"/>
          <a:stretch>
            <a:fillRect/>
          </a:stretch>
        </p:blipFill>
        <p:spPr>
          <a:xfrm>
            <a:off x="589935" y="3498107"/>
            <a:ext cx="4018652" cy="2261162"/>
          </a:xfrm>
          <a:prstGeom prst="rect">
            <a:avLst/>
          </a:prstGeom>
        </p:spPr>
      </p:pic>
      <p:pic>
        <p:nvPicPr>
          <p:cNvPr id="7" name="Picture 6">
            <a:extLst>
              <a:ext uri="{FF2B5EF4-FFF2-40B4-BE49-F238E27FC236}">
                <a16:creationId xmlns:a16="http://schemas.microsoft.com/office/drawing/2014/main" id="{90D82338-093C-D372-C9D1-0B9CD8383B44}"/>
              </a:ext>
            </a:extLst>
          </p:cNvPr>
          <p:cNvPicPr>
            <a:picLocks noChangeAspect="1"/>
          </p:cNvPicPr>
          <p:nvPr/>
        </p:nvPicPr>
        <p:blipFill rotWithShape="1">
          <a:blip r:embed="rId3"/>
          <a:srcRect l="16957" t="21233" r="15859" b="21482"/>
          <a:stretch/>
        </p:blipFill>
        <p:spPr>
          <a:xfrm>
            <a:off x="6617109" y="0"/>
            <a:ext cx="2959510" cy="1446124"/>
          </a:xfrm>
          <a:prstGeom prst="rect">
            <a:avLst/>
          </a:prstGeom>
        </p:spPr>
      </p:pic>
    </p:spTree>
    <p:extLst>
      <p:ext uri="{BB962C8B-B14F-4D97-AF65-F5344CB8AC3E}">
        <p14:creationId xmlns:p14="http://schemas.microsoft.com/office/powerpoint/2010/main" val="332072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Effect transition="in" filter="fade">
                                      <p:cBhvr>
                                        <p:cTn id="30" dur="500"/>
                                        <p:tgtEl>
                                          <p:spTgt spid="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500"/>
                                        <p:tgtEl>
                                          <p:spTgt spid="4">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fade">
                                      <p:cBhvr>
                                        <p:cTn id="40" dur="500"/>
                                        <p:tgtEl>
                                          <p:spTgt spid="4">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animEffect transition="in" filter="fade">
                                      <p:cBhvr>
                                        <p:cTn id="45" dur="500"/>
                                        <p:tgtEl>
                                          <p:spTgt spid="4">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xEl>
                                              <p:pRg st="7" end="7"/>
                                            </p:txEl>
                                          </p:spTgt>
                                        </p:tgtEl>
                                        <p:attrNameLst>
                                          <p:attrName>style.visibility</p:attrName>
                                        </p:attrNameLst>
                                      </p:cBhvr>
                                      <p:to>
                                        <p:strVal val="visible"/>
                                      </p:to>
                                    </p:set>
                                    <p:animEffect transition="in" filter="fade">
                                      <p:cBhvr>
                                        <p:cTn id="50" dur="500"/>
                                        <p:tgtEl>
                                          <p:spTgt spid="4">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Effect transition="in" filter="fade">
                                      <p:cBhvr>
                                        <p:cTn id="55" dur="500"/>
                                        <p:tgtEl>
                                          <p:spTgt spid="4">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txEl>
                                              <p:pRg st="9" end="9"/>
                                            </p:txEl>
                                          </p:spTgt>
                                        </p:tgtEl>
                                        <p:attrNameLst>
                                          <p:attrName>style.visibility</p:attrName>
                                        </p:attrNameLst>
                                      </p:cBhvr>
                                      <p:to>
                                        <p:strVal val="visible"/>
                                      </p:to>
                                    </p:set>
                                    <p:animEffect transition="in" filter="fade">
                                      <p:cBhvr>
                                        <p:cTn id="60" dur="500"/>
                                        <p:tgtEl>
                                          <p:spTgt spid="4">
                                            <p:txEl>
                                              <p:pRg st="9" end="9"/>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
                                            <p:txEl>
                                              <p:pRg st="10" end="10"/>
                                            </p:txEl>
                                          </p:spTgt>
                                        </p:tgtEl>
                                        <p:attrNameLst>
                                          <p:attrName>style.visibility</p:attrName>
                                        </p:attrNameLst>
                                      </p:cBhvr>
                                      <p:to>
                                        <p:strVal val="visible"/>
                                      </p:to>
                                    </p:set>
                                    <p:animEffect transition="in" filter="fade">
                                      <p:cBhvr>
                                        <p:cTn id="6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99" y="365125"/>
            <a:ext cx="11642624" cy="1325563"/>
          </a:xfrm>
          <a:solidFill>
            <a:schemeClr val="accent1">
              <a:lumMod val="40000"/>
              <a:lumOff val="60000"/>
            </a:schemeClr>
          </a:solidFill>
        </p:spPr>
        <p:txBody>
          <a:bodyPr>
            <a:normAutofit/>
          </a:bodyPr>
          <a:lstStyle/>
          <a:p>
            <a:r>
              <a:rPr lang="en-GB" sz="4000" u="sng" dirty="0"/>
              <a:t>Climate Change Lesson 5: Unity and inspiring people.</a:t>
            </a:r>
          </a:p>
        </p:txBody>
      </p:sp>
      <p:sp>
        <p:nvSpPr>
          <p:cNvPr id="3" name="Content Placeholder 2"/>
          <p:cNvSpPr>
            <a:spLocks noGrp="1"/>
          </p:cNvSpPr>
          <p:nvPr>
            <p:ph idx="1"/>
          </p:nvPr>
        </p:nvSpPr>
        <p:spPr>
          <a:xfrm>
            <a:off x="342899" y="1690688"/>
            <a:ext cx="11642624" cy="4351338"/>
          </a:xfrm>
          <a:solidFill>
            <a:schemeClr val="accent4">
              <a:lumMod val="40000"/>
              <a:lumOff val="60000"/>
            </a:schemeClr>
          </a:solidFill>
        </p:spPr>
        <p:txBody>
          <a:bodyPr>
            <a:normAutofit/>
          </a:bodyPr>
          <a:lstStyle/>
          <a:p>
            <a:pPr marL="0" indent="0">
              <a:buNone/>
            </a:pPr>
            <a:r>
              <a:rPr lang="en-GB" u="sng" dirty="0"/>
              <a:t>Learning Intention</a:t>
            </a:r>
            <a:r>
              <a:rPr lang="en-GB" dirty="0"/>
              <a:t>: To learn about inspirational things people have done.</a:t>
            </a:r>
          </a:p>
          <a:p>
            <a:pPr marL="0" indent="0">
              <a:buNone/>
            </a:pPr>
            <a:endParaRPr lang="en-GB" dirty="0"/>
          </a:p>
          <a:p>
            <a:pPr marL="0" indent="0">
              <a:lnSpc>
                <a:spcPct val="150000"/>
              </a:lnSpc>
              <a:buNone/>
            </a:pPr>
            <a:r>
              <a:rPr lang="en-GB" u="sng" dirty="0"/>
              <a:t>Success criteria 1</a:t>
            </a:r>
            <a:r>
              <a:rPr lang="en-GB" dirty="0"/>
              <a:t>: To look at Greta Thunberg and why she is famous.</a:t>
            </a:r>
          </a:p>
          <a:p>
            <a:pPr marL="0" indent="0">
              <a:lnSpc>
                <a:spcPct val="150000"/>
              </a:lnSpc>
              <a:buNone/>
            </a:pPr>
            <a:r>
              <a:rPr lang="en-GB" u="sng" dirty="0"/>
              <a:t>Success criteria 2</a:t>
            </a:r>
            <a:r>
              <a:rPr lang="en-GB" dirty="0"/>
              <a:t>: To look at how some people around the world have fought climate change and protected their local environment.</a:t>
            </a:r>
          </a:p>
          <a:p>
            <a:pPr marL="0" indent="0">
              <a:lnSpc>
                <a:spcPct val="150000"/>
              </a:lnSpc>
              <a:buNone/>
            </a:pPr>
            <a:r>
              <a:rPr lang="en-GB" u="sng" dirty="0"/>
              <a:t>Success criteria 3</a:t>
            </a:r>
            <a:r>
              <a:rPr lang="en-GB" dirty="0"/>
              <a:t>: To reflect by completing a paragraph on inspirational people.</a:t>
            </a:r>
          </a:p>
        </p:txBody>
      </p:sp>
    </p:spTree>
    <p:extLst>
      <p:ext uri="{BB962C8B-B14F-4D97-AF65-F5344CB8AC3E}">
        <p14:creationId xmlns:p14="http://schemas.microsoft.com/office/powerpoint/2010/main" val="754565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0490" y="5451566"/>
            <a:ext cx="6159462" cy="613505"/>
          </a:xfrm>
        </p:spPr>
        <p:txBody>
          <a:bodyPr>
            <a:normAutofit/>
          </a:bodyPr>
          <a:lstStyle/>
          <a:p>
            <a:pPr marL="0" indent="0">
              <a:buNone/>
            </a:pPr>
            <a:r>
              <a:rPr lang="en-GB" dirty="0"/>
              <a:t>Now watch the video on Greta Thunberg.</a:t>
            </a:r>
          </a:p>
        </p:txBody>
      </p:sp>
      <p:sp>
        <p:nvSpPr>
          <p:cNvPr id="4" name="Title 1">
            <a:extLst>
              <a:ext uri="{FF2B5EF4-FFF2-40B4-BE49-F238E27FC236}">
                <a16:creationId xmlns:a16="http://schemas.microsoft.com/office/drawing/2014/main" id="{0997BAB4-C5A9-8D47-9397-F806D53C6CD1}"/>
              </a:ext>
            </a:extLst>
          </p:cNvPr>
          <p:cNvSpPr>
            <a:spLocks noGrp="1"/>
          </p:cNvSpPr>
          <p:nvPr>
            <p:ph type="title"/>
          </p:nvPr>
        </p:nvSpPr>
        <p:spPr>
          <a:xfrm>
            <a:off x="374072" y="195308"/>
            <a:ext cx="11374583" cy="758281"/>
          </a:xfrm>
          <a:solidFill>
            <a:schemeClr val="accent5">
              <a:lumMod val="60000"/>
              <a:lumOff val="40000"/>
            </a:schemeClr>
          </a:solidFill>
        </p:spPr>
        <p:txBody>
          <a:bodyPr>
            <a:normAutofit/>
          </a:bodyPr>
          <a:lstStyle/>
          <a:p>
            <a:r>
              <a:rPr lang="en-GB" sz="2800" u="sng" dirty="0"/>
              <a:t>Success criteria 1</a:t>
            </a:r>
            <a:r>
              <a:rPr lang="en-GB" sz="2800" dirty="0"/>
              <a:t>: </a:t>
            </a:r>
            <a:r>
              <a:rPr lang="en-US" sz="2800" dirty="0"/>
              <a:t>To look at Greta Thunberg and why she is famous.</a:t>
            </a:r>
            <a:endParaRPr lang="en-GB" sz="2800" dirty="0"/>
          </a:p>
        </p:txBody>
      </p:sp>
      <p:sp>
        <p:nvSpPr>
          <p:cNvPr id="5" name="Content Placeholder 2">
            <a:extLst>
              <a:ext uri="{FF2B5EF4-FFF2-40B4-BE49-F238E27FC236}">
                <a16:creationId xmlns:a16="http://schemas.microsoft.com/office/drawing/2014/main" id="{D132D13D-E3AD-FDBA-4610-DF553F2CB2E1}"/>
              </a:ext>
            </a:extLst>
          </p:cNvPr>
          <p:cNvSpPr txBox="1">
            <a:spLocks/>
          </p:cNvSpPr>
          <p:nvPr/>
        </p:nvSpPr>
        <p:spPr>
          <a:xfrm>
            <a:off x="374072" y="953589"/>
            <a:ext cx="11374583" cy="3948050"/>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On 20 August 2018, the Swedish climate activist Greta Thunberg, then in ninth grade, decided to not attend school until the 2018 Sweden general election on 9 September after heat waves and wildfires in Sweden. She has said she was inspired by the teen activists at Marjory Stoneman Douglas High School in Parkland, Florida, who </a:t>
            </a:r>
            <a:r>
              <a:rPr lang="en-US" sz="2400" dirty="0" err="1"/>
              <a:t>organised</a:t>
            </a:r>
            <a:r>
              <a:rPr lang="en-US" sz="2400" dirty="0"/>
              <a:t> the March for Our Lives. Thunberg protested by sitting outside the </a:t>
            </a:r>
            <a:r>
              <a:rPr lang="en-US" sz="2400" dirty="0" err="1"/>
              <a:t>Riksdag</a:t>
            </a:r>
            <a:r>
              <a:rPr lang="en-US" sz="2400" dirty="0"/>
              <a:t> every day during school hours with a sign that read "</a:t>
            </a:r>
            <a:r>
              <a:rPr lang="en-US" sz="2400" dirty="0" err="1"/>
              <a:t>Skolstrejk</a:t>
            </a:r>
            <a:r>
              <a:rPr lang="en-US" sz="2400" dirty="0"/>
              <a:t> för </a:t>
            </a:r>
            <a:r>
              <a:rPr lang="en-US" sz="2400" dirty="0" err="1"/>
              <a:t>klimatet</a:t>
            </a:r>
            <a:r>
              <a:rPr lang="en-US" sz="2400" dirty="0"/>
              <a:t>" ("school strike for climate"). </a:t>
            </a:r>
          </a:p>
          <a:p>
            <a:pPr marL="0" indent="0">
              <a:buFont typeface="Arial" panose="020B0604020202020204" pitchFamily="34" charset="0"/>
              <a:buNone/>
            </a:pPr>
            <a:r>
              <a:rPr lang="en-US" sz="2400" dirty="0"/>
              <a:t>Among her demands were that the Swedish government reduce carbon emissions per the Paris Agreement. On 7 September, just before the general elections, she announced that she would continue to strike every Friday until Sweden aligns with the Paris Agreement. She coined the slogan Fridays For Future, which gained worldwide attention, and inspired school students across the globe to take part in student strikes.</a:t>
            </a:r>
            <a:endParaRPr lang="en-GB" sz="2400" dirty="0"/>
          </a:p>
        </p:txBody>
      </p:sp>
      <p:sp>
        <p:nvSpPr>
          <p:cNvPr id="7" name="TextBox 6">
            <a:extLst>
              <a:ext uri="{FF2B5EF4-FFF2-40B4-BE49-F238E27FC236}">
                <a16:creationId xmlns:a16="http://schemas.microsoft.com/office/drawing/2014/main" id="{357EC225-A3F0-5C49-6E74-1D798C148557}"/>
              </a:ext>
            </a:extLst>
          </p:cNvPr>
          <p:cNvSpPr txBox="1"/>
          <p:nvPr/>
        </p:nvSpPr>
        <p:spPr>
          <a:xfrm>
            <a:off x="1279087" y="5904410"/>
            <a:ext cx="6096000" cy="369332"/>
          </a:xfrm>
          <a:prstGeom prst="rect">
            <a:avLst/>
          </a:prstGeom>
          <a:noFill/>
        </p:spPr>
        <p:txBody>
          <a:bodyPr wrap="square">
            <a:spAutoFit/>
          </a:bodyPr>
          <a:lstStyle/>
          <a:p>
            <a:r>
              <a:rPr lang="en-GB" dirty="0">
                <a:hlinkClick r:id="rId2"/>
              </a:rPr>
              <a:t>https://www.youtube.com/watch?v=CzH6vyN2_uw</a:t>
            </a:r>
            <a:r>
              <a:rPr lang="en-GB" dirty="0"/>
              <a:t> </a:t>
            </a:r>
          </a:p>
        </p:txBody>
      </p:sp>
      <p:pic>
        <p:nvPicPr>
          <p:cNvPr id="9" name="Picture 8">
            <a:extLst>
              <a:ext uri="{FF2B5EF4-FFF2-40B4-BE49-F238E27FC236}">
                <a16:creationId xmlns:a16="http://schemas.microsoft.com/office/drawing/2014/main" id="{B2AE406F-0DE1-E031-3933-15216F5201DA}"/>
              </a:ext>
            </a:extLst>
          </p:cNvPr>
          <p:cNvPicPr>
            <a:picLocks noChangeAspect="1"/>
          </p:cNvPicPr>
          <p:nvPr/>
        </p:nvPicPr>
        <p:blipFill>
          <a:blip r:embed="rId3"/>
          <a:stretch>
            <a:fillRect/>
          </a:stretch>
        </p:blipFill>
        <p:spPr>
          <a:xfrm>
            <a:off x="7089952" y="5023884"/>
            <a:ext cx="2830796" cy="1761053"/>
          </a:xfrm>
          <a:prstGeom prst="rect">
            <a:avLst/>
          </a:prstGeom>
        </p:spPr>
      </p:pic>
    </p:spTree>
    <p:extLst>
      <p:ext uri="{BB962C8B-B14F-4D97-AF65-F5344CB8AC3E}">
        <p14:creationId xmlns:p14="http://schemas.microsoft.com/office/powerpoint/2010/main" val="77779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97BAB4-C5A9-8D47-9397-F806D53C6CD1}"/>
              </a:ext>
            </a:extLst>
          </p:cNvPr>
          <p:cNvSpPr>
            <a:spLocks noGrp="1"/>
          </p:cNvSpPr>
          <p:nvPr>
            <p:ph type="title"/>
          </p:nvPr>
        </p:nvSpPr>
        <p:spPr>
          <a:xfrm>
            <a:off x="443345" y="195308"/>
            <a:ext cx="10910455" cy="758281"/>
          </a:xfrm>
          <a:solidFill>
            <a:schemeClr val="accent5">
              <a:lumMod val="60000"/>
              <a:lumOff val="40000"/>
            </a:schemeClr>
          </a:solidFill>
        </p:spPr>
        <p:txBody>
          <a:bodyPr>
            <a:normAutofit/>
          </a:bodyPr>
          <a:lstStyle/>
          <a:p>
            <a:r>
              <a:rPr lang="en-GB" sz="2800" u="sng" dirty="0"/>
              <a:t>Success criteria 1</a:t>
            </a:r>
            <a:r>
              <a:rPr lang="en-GB" sz="2800" dirty="0"/>
              <a:t>: </a:t>
            </a:r>
            <a:r>
              <a:rPr lang="en-US" sz="2800" dirty="0"/>
              <a:t>To look at Greta Thunberg and why she is famous.</a:t>
            </a:r>
            <a:endParaRPr lang="en-GB" sz="2800" dirty="0"/>
          </a:p>
        </p:txBody>
      </p:sp>
      <p:sp>
        <p:nvSpPr>
          <p:cNvPr id="5" name="Content Placeholder 2">
            <a:extLst>
              <a:ext uri="{FF2B5EF4-FFF2-40B4-BE49-F238E27FC236}">
                <a16:creationId xmlns:a16="http://schemas.microsoft.com/office/drawing/2014/main" id="{D132D13D-E3AD-FDBA-4610-DF553F2CB2E1}"/>
              </a:ext>
            </a:extLst>
          </p:cNvPr>
          <p:cNvSpPr txBox="1">
            <a:spLocks/>
          </p:cNvSpPr>
          <p:nvPr/>
        </p:nvSpPr>
        <p:spPr>
          <a:xfrm>
            <a:off x="443345" y="1474839"/>
            <a:ext cx="10910455" cy="3264310"/>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Answer the following questions in full sentences:</a:t>
            </a:r>
          </a:p>
          <a:p>
            <a:pPr marL="0" indent="0">
              <a:buFont typeface="Arial" panose="020B0604020202020204" pitchFamily="34" charset="0"/>
              <a:buNone/>
            </a:pPr>
            <a:endParaRPr lang="en-US" sz="2400" dirty="0"/>
          </a:p>
          <a:p>
            <a:pPr marL="457200" indent="-457200">
              <a:buFont typeface="Arial" panose="020B0604020202020204" pitchFamily="34" charset="0"/>
              <a:buAutoNum type="arabicPeriod"/>
            </a:pPr>
            <a:r>
              <a:rPr lang="en-US" sz="2400" dirty="0"/>
              <a:t>What was Greta Thunberg unhappy about?</a:t>
            </a:r>
          </a:p>
          <a:p>
            <a:pPr marL="457200" indent="-457200">
              <a:buFont typeface="Arial" panose="020B0604020202020204" pitchFamily="34" charset="0"/>
              <a:buAutoNum type="arabicPeriod"/>
            </a:pPr>
            <a:r>
              <a:rPr lang="en-US" sz="2400" dirty="0"/>
              <a:t>What did she do to make her voice heard?</a:t>
            </a:r>
          </a:p>
          <a:p>
            <a:pPr marL="457200" indent="-457200">
              <a:buFont typeface="Arial" panose="020B0604020202020204" pitchFamily="34" charset="0"/>
              <a:buAutoNum type="arabicPeriod"/>
            </a:pPr>
            <a:r>
              <a:rPr lang="en-US" sz="2400" dirty="0"/>
              <a:t>What did she want to happen?</a:t>
            </a:r>
          </a:p>
          <a:p>
            <a:pPr marL="457200" indent="-457200">
              <a:buFont typeface="Arial" panose="020B0604020202020204" pitchFamily="34" charset="0"/>
              <a:buAutoNum type="arabicPeriod"/>
            </a:pPr>
            <a:r>
              <a:rPr lang="en-US" sz="2400" dirty="0"/>
              <a:t>How likely was it that the politicians would listen to her?</a:t>
            </a:r>
          </a:p>
          <a:p>
            <a:pPr marL="457200" indent="-457200">
              <a:buFont typeface="Arial" panose="020B0604020202020204" pitchFamily="34" charset="0"/>
              <a:buAutoNum type="arabicPeriod"/>
            </a:pPr>
            <a:r>
              <a:rPr lang="en-GB" sz="2400" dirty="0"/>
              <a:t>What has the result of her actions been?</a:t>
            </a:r>
          </a:p>
        </p:txBody>
      </p:sp>
      <p:pic>
        <p:nvPicPr>
          <p:cNvPr id="9" name="Picture 8">
            <a:extLst>
              <a:ext uri="{FF2B5EF4-FFF2-40B4-BE49-F238E27FC236}">
                <a16:creationId xmlns:a16="http://schemas.microsoft.com/office/drawing/2014/main" id="{B2AE406F-0DE1-E031-3933-15216F5201DA}"/>
              </a:ext>
            </a:extLst>
          </p:cNvPr>
          <p:cNvPicPr>
            <a:picLocks noChangeAspect="1"/>
          </p:cNvPicPr>
          <p:nvPr/>
        </p:nvPicPr>
        <p:blipFill>
          <a:blip r:embed="rId2"/>
          <a:stretch>
            <a:fillRect/>
          </a:stretch>
        </p:blipFill>
        <p:spPr>
          <a:xfrm>
            <a:off x="7570839" y="1474839"/>
            <a:ext cx="3782961" cy="2226601"/>
          </a:xfrm>
          <a:prstGeom prst="rect">
            <a:avLst/>
          </a:prstGeom>
        </p:spPr>
      </p:pic>
      <p:sp>
        <p:nvSpPr>
          <p:cNvPr id="8" name="Content Placeholder 2">
            <a:extLst>
              <a:ext uri="{FF2B5EF4-FFF2-40B4-BE49-F238E27FC236}">
                <a16:creationId xmlns:a16="http://schemas.microsoft.com/office/drawing/2014/main" id="{117C3D07-48B1-16B0-B4E0-D668206D88C3}"/>
              </a:ext>
            </a:extLst>
          </p:cNvPr>
          <p:cNvSpPr txBox="1">
            <a:spLocks/>
          </p:cNvSpPr>
          <p:nvPr/>
        </p:nvSpPr>
        <p:spPr>
          <a:xfrm>
            <a:off x="443345" y="4913669"/>
            <a:ext cx="10910455" cy="1241325"/>
          </a:xfrm>
          <a:prstGeom prst="rect">
            <a:avLst/>
          </a:prstGeom>
          <a:solidFill>
            <a:schemeClr val="accent6">
              <a:lumMod val="40000"/>
              <a:lumOff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Challenge:</a:t>
            </a:r>
          </a:p>
          <a:p>
            <a:pPr marL="0" indent="0">
              <a:buFont typeface="Arial" panose="020B0604020202020204" pitchFamily="34" charset="0"/>
              <a:buNone/>
            </a:pPr>
            <a:r>
              <a:rPr lang="en-US" sz="2400" dirty="0"/>
              <a:t>Do you think Greta was right to strike from school?</a:t>
            </a:r>
          </a:p>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2686375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758281"/>
          </a:xfrm>
          <a:solidFill>
            <a:schemeClr val="accent5">
              <a:lumMod val="60000"/>
              <a:lumOff val="40000"/>
            </a:schemeClr>
          </a:solidFill>
        </p:spPr>
        <p:txBody>
          <a:bodyPr>
            <a:normAutofit fontScale="90000"/>
          </a:bodyPr>
          <a:lstStyle/>
          <a:p>
            <a:r>
              <a:rPr lang="en-GB" sz="2800" u="sng" dirty="0"/>
              <a:t>Success criteria 2</a:t>
            </a:r>
            <a:r>
              <a:rPr lang="en-GB" sz="2800" dirty="0"/>
              <a:t>: </a:t>
            </a:r>
            <a:r>
              <a:rPr lang="en-US" sz="2800" dirty="0"/>
              <a:t>To look at how some people around the world have fought climate change. </a:t>
            </a:r>
            <a:endParaRPr lang="en-GB" sz="2800" dirty="0"/>
          </a:p>
        </p:txBody>
      </p:sp>
      <p:sp>
        <p:nvSpPr>
          <p:cNvPr id="6" name="Content Placeholder 5">
            <a:extLst>
              <a:ext uri="{FF2B5EF4-FFF2-40B4-BE49-F238E27FC236}">
                <a16:creationId xmlns:a16="http://schemas.microsoft.com/office/drawing/2014/main" id="{939DE065-B995-7719-EDE8-5E907509900E}"/>
              </a:ext>
            </a:extLst>
          </p:cNvPr>
          <p:cNvSpPr>
            <a:spLocks noGrp="1"/>
          </p:cNvSpPr>
          <p:nvPr>
            <p:ph idx="1"/>
          </p:nvPr>
        </p:nvSpPr>
        <p:spPr>
          <a:xfrm>
            <a:off x="1162664" y="2002607"/>
            <a:ext cx="4933336" cy="2726709"/>
          </a:xfrm>
          <a:solidFill>
            <a:schemeClr val="accent4">
              <a:lumMod val="20000"/>
              <a:lumOff val="80000"/>
            </a:schemeClr>
          </a:solidFill>
        </p:spPr>
        <p:txBody>
          <a:bodyPr/>
          <a:lstStyle/>
          <a:p>
            <a:pPr marL="0" indent="0">
              <a:buNone/>
            </a:pPr>
            <a:r>
              <a:rPr lang="en-GB" dirty="0"/>
              <a:t>Your task now is to move around the room and collect information from each of the stations. </a:t>
            </a:r>
          </a:p>
          <a:p>
            <a:pPr marL="0" indent="0">
              <a:buNone/>
            </a:pPr>
            <a:r>
              <a:rPr lang="en-GB" dirty="0"/>
              <a:t>As you move around, fill in your sheet.</a:t>
            </a:r>
          </a:p>
        </p:txBody>
      </p:sp>
      <p:pic>
        <p:nvPicPr>
          <p:cNvPr id="8" name="Picture 7">
            <a:extLst>
              <a:ext uri="{FF2B5EF4-FFF2-40B4-BE49-F238E27FC236}">
                <a16:creationId xmlns:a16="http://schemas.microsoft.com/office/drawing/2014/main" id="{C193A0E8-1E7F-B0E0-49EB-086DCB3ACC8B}"/>
              </a:ext>
            </a:extLst>
          </p:cNvPr>
          <p:cNvPicPr>
            <a:picLocks noChangeAspect="1"/>
          </p:cNvPicPr>
          <p:nvPr/>
        </p:nvPicPr>
        <p:blipFill>
          <a:blip r:embed="rId3"/>
          <a:stretch>
            <a:fillRect/>
          </a:stretch>
        </p:blipFill>
        <p:spPr>
          <a:xfrm>
            <a:off x="6430299" y="1002891"/>
            <a:ext cx="3903404" cy="5532066"/>
          </a:xfrm>
          <a:prstGeom prst="rect">
            <a:avLst/>
          </a:prstGeom>
        </p:spPr>
      </p:pic>
    </p:spTree>
    <p:extLst>
      <p:ext uri="{BB962C8B-B14F-4D97-AF65-F5344CB8AC3E}">
        <p14:creationId xmlns:p14="http://schemas.microsoft.com/office/powerpoint/2010/main" val="4064542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758281"/>
          </a:xfrm>
          <a:solidFill>
            <a:schemeClr val="accent5">
              <a:lumMod val="60000"/>
              <a:lumOff val="40000"/>
            </a:schemeClr>
          </a:solidFill>
        </p:spPr>
        <p:txBody>
          <a:bodyPr>
            <a:normAutofit fontScale="90000"/>
          </a:bodyPr>
          <a:lstStyle/>
          <a:p>
            <a:r>
              <a:rPr lang="en-GB" sz="2800" u="sng" dirty="0"/>
              <a:t>Success criteria 2</a:t>
            </a:r>
            <a:r>
              <a:rPr lang="en-GB" sz="2800" dirty="0"/>
              <a:t>: </a:t>
            </a:r>
            <a:r>
              <a:rPr lang="en-US" sz="2800" dirty="0"/>
              <a:t>To look at how some people around the world have fought climate change. </a:t>
            </a:r>
            <a:endParaRPr lang="en-GB" sz="2800" dirty="0"/>
          </a:p>
        </p:txBody>
      </p:sp>
      <p:sp>
        <p:nvSpPr>
          <p:cNvPr id="5" name="Content Placeholder 2"/>
          <p:cNvSpPr>
            <a:spLocks noGrp="1"/>
          </p:cNvSpPr>
          <p:nvPr>
            <p:ph idx="1"/>
          </p:nvPr>
        </p:nvSpPr>
        <p:spPr>
          <a:xfrm>
            <a:off x="262245" y="981895"/>
            <a:ext cx="5385956" cy="659854"/>
          </a:xfrm>
        </p:spPr>
        <p:txBody>
          <a:bodyPr>
            <a:normAutofit/>
          </a:bodyPr>
          <a:lstStyle/>
          <a:p>
            <a:pPr marL="0" indent="0">
              <a:buNone/>
            </a:pPr>
            <a:r>
              <a:rPr lang="en-GB" b="1" u="sng" dirty="0"/>
              <a:t>Station A</a:t>
            </a:r>
          </a:p>
        </p:txBody>
      </p:sp>
      <p:pic>
        <p:nvPicPr>
          <p:cNvPr id="3" name="Picture 2"/>
          <p:cNvPicPr>
            <a:picLocks noChangeAspect="1"/>
          </p:cNvPicPr>
          <p:nvPr/>
        </p:nvPicPr>
        <p:blipFill>
          <a:blip r:embed="rId3"/>
          <a:stretch>
            <a:fillRect/>
          </a:stretch>
        </p:blipFill>
        <p:spPr>
          <a:xfrm>
            <a:off x="262245" y="1769570"/>
            <a:ext cx="5778727" cy="3746328"/>
          </a:xfrm>
          <a:prstGeom prst="rect">
            <a:avLst/>
          </a:prstGeom>
        </p:spPr>
      </p:pic>
      <p:sp>
        <p:nvSpPr>
          <p:cNvPr id="4" name="Rectangle 3">
            <a:extLst>
              <a:ext uri="{FF2B5EF4-FFF2-40B4-BE49-F238E27FC236}">
                <a16:creationId xmlns:a16="http://schemas.microsoft.com/office/drawing/2014/main" id="{B06AAE17-5C7B-8EBE-7340-9879FA2A9D50}"/>
              </a:ext>
            </a:extLst>
          </p:cNvPr>
          <p:cNvSpPr/>
          <p:nvPr/>
        </p:nvSpPr>
        <p:spPr>
          <a:xfrm>
            <a:off x="6263148" y="894735"/>
            <a:ext cx="5666607" cy="5830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Buddhists ordain trees as monks to save forests.</a:t>
            </a:r>
          </a:p>
          <a:p>
            <a:pPr algn="ctr"/>
            <a:endParaRPr lang="en-US" dirty="0"/>
          </a:p>
          <a:p>
            <a:pPr algn="ctr"/>
            <a:r>
              <a:rPr lang="en-US" dirty="0"/>
              <a:t>The Monks Community Forest is 18,300 hectares (about 183 sq km) of legally-protected evergreen forest in Cambodia.</a:t>
            </a:r>
          </a:p>
          <a:p>
            <a:pPr algn="ctr"/>
            <a:endParaRPr lang="en-US" dirty="0"/>
          </a:p>
          <a:p>
            <a:pPr algn="ctr"/>
            <a:r>
              <a:rPr lang="en-US" dirty="0"/>
              <a:t>It owes its protected status to a group of Buddhist monks, who, inspired by the teachings of the Buddha, set out to safeguard the area in the early 2000s by ordaining trees as monks. </a:t>
            </a:r>
          </a:p>
          <a:p>
            <a:pPr algn="ctr"/>
            <a:endParaRPr lang="en-GB" dirty="0"/>
          </a:p>
          <a:p>
            <a:pPr algn="ctr"/>
            <a:r>
              <a:rPr lang="en-US" dirty="0"/>
              <a:t>Buddhism plays a very important role in conserving nature, says Bun </a:t>
            </a:r>
            <a:r>
              <a:rPr lang="en-US" dirty="0" err="1"/>
              <a:t>Saluth</a:t>
            </a:r>
            <a:r>
              <a:rPr lang="en-US" dirty="0"/>
              <a:t>: 'When Lord Buddha was alive, he used trees and caves as his lodging to achieve enlightenment. In this way he taught us to love nature and animals.’</a:t>
            </a:r>
          </a:p>
          <a:p>
            <a:pPr algn="ctr"/>
            <a:endParaRPr lang="en-US" dirty="0"/>
          </a:p>
          <a:p>
            <a:pPr algn="ctr"/>
            <a:r>
              <a:rPr lang="en-US" dirty="0"/>
              <a:t>Patrolling and awareness-raising activities have significantly reduced incidents of forest crime including logging, hunting and land clearing, and is helping to safeguard the area’s biodiversity.</a:t>
            </a:r>
            <a:endParaRPr lang="en-GB" dirty="0"/>
          </a:p>
        </p:txBody>
      </p:sp>
    </p:spTree>
    <p:extLst>
      <p:ext uri="{BB962C8B-B14F-4D97-AF65-F5344CB8AC3E}">
        <p14:creationId xmlns:p14="http://schemas.microsoft.com/office/powerpoint/2010/main" val="781706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758281"/>
          </a:xfrm>
          <a:solidFill>
            <a:schemeClr val="accent5">
              <a:lumMod val="60000"/>
              <a:lumOff val="40000"/>
            </a:schemeClr>
          </a:solidFill>
        </p:spPr>
        <p:txBody>
          <a:bodyPr>
            <a:normAutofit fontScale="90000"/>
          </a:bodyPr>
          <a:lstStyle/>
          <a:p>
            <a:r>
              <a:rPr lang="en-GB" sz="2800" u="sng" dirty="0"/>
              <a:t>Success criteria 2</a:t>
            </a:r>
            <a:r>
              <a:rPr lang="en-GB" sz="2800" dirty="0"/>
              <a:t>: </a:t>
            </a:r>
            <a:r>
              <a:rPr lang="en-US" sz="2800" dirty="0"/>
              <a:t>To look at how some people around the world have fought climate change. </a:t>
            </a:r>
            <a:endParaRPr lang="en-GB" sz="2800" dirty="0"/>
          </a:p>
        </p:txBody>
      </p:sp>
      <p:sp>
        <p:nvSpPr>
          <p:cNvPr id="5" name="Content Placeholder 2"/>
          <p:cNvSpPr>
            <a:spLocks noGrp="1"/>
          </p:cNvSpPr>
          <p:nvPr>
            <p:ph idx="1"/>
          </p:nvPr>
        </p:nvSpPr>
        <p:spPr>
          <a:xfrm>
            <a:off x="262245" y="981895"/>
            <a:ext cx="5385956" cy="659854"/>
          </a:xfrm>
        </p:spPr>
        <p:txBody>
          <a:bodyPr>
            <a:normAutofit/>
          </a:bodyPr>
          <a:lstStyle/>
          <a:p>
            <a:pPr marL="0" indent="0">
              <a:buNone/>
            </a:pPr>
            <a:r>
              <a:rPr lang="en-GB" b="1" u="sng" dirty="0"/>
              <a:t>Station B</a:t>
            </a:r>
          </a:p>
        </p:txBody>
      </p:sp>
      <p:sp>
        <p:nvSpPr>
          <p:cNvPr id="4" name="Rectangle 3">
            <a:extLst>
              <a:ext uri="{FF2B5EF4-FFF2-40B4-BE49-F238E27FC236}">
                <a16:creationId xmlns:a16="http://schemas.microsoft.com/office/drawing/2014/main" id="{B06AAE17-5C7B-8EBE-7340-9879FA2A9D50}"/>
              </a:ext>
            </a:extLst>
          </p:cNvPr>
          <p:cNvSpPr/>
          <p:nvPr/>
        </p:nvSpPr>
        <p:spPr>
          <a:xfrm>
            <a:off x="6095999" y="868887"/>
            <a:ext cx="5548620" cy="5830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Balbir Singh </a:t>
            </a:r>
            <a:r>
              <a:rPr lang="en-US" b="1" u="sng" dirty="0" err="1"/>
              <a:t>Seechewal</a:t>
            </a:r>
            <a:r>
              <a:rPr lang="en-US" b="1" u="sng" dirty="0"/>
              <a:t> is one of the most renowned environmentalists from Punjab who is also known as “Eco Baba”. </a:t>
            </a:r>
          </a:p>
          <a:p>
            <a:pPr algn="ctr"/>
            <a:endParaRPr lang="en-US" dirty="0"/>
          </a:p>
          <a:p>
            <a:pPr algn="ctr"/>
            <a:r>
              <a:rPr lang="en-US" dirty="0"/>
              <a:t>In 2000, Balbir Singh decided that something had to be done about the domestic and industrial waste that was killing the Kali </a:t>
            </a:r>
            <a:r>
              <a:rPr lang="en-US" dirty="0" err="1"/>
              <a:t>Bein</a:t>
            </a:r>
            <a:r>
              <a:rPr lang="en-US" dirty="0"/>
              <a:t> river – 160 km long tributary of Beas in </a:t>
            </a:r>
            <a:r>
              <a:rPr lang="en-US" dirty="0" err="1"/>
              <a:t>Doaba</a:t>
            </a:r>
            <a:r>
              <a:rPr lang="en-US" dirty="0"/>
              <a:t> region of Punjab. The river, which is considered sacred by many in the state, had reduced to nothing but a drain because of all the waste that was being discarded in it. Some portions of the river had even dried up, resulting in immense water problems in the </a:t>
            </a:r>
            <a:r>
              <a:rPr lang="en-US" dirty="0" err="1"/>
              <a:t>neighbouring</a:t>
            </a:r>
            <a:r>
              <a:rPr lang="en-US" dirty="0"/>
              <a:t> farms.</a:t>
            </a:r>
          </a:p>
          <a:p>
            <a:pPr algn="ctr"/>
            <a:endParaRPr lang="en-US" dirty="0"/>
          </a:p>
          <a:p>
            <a:pPr algn="ctr"/>
            <a:r>
              <a:rPr lang="en-US" dirty="0"/>
              <a:t>He started the work and encouraged volunteers from the local area to help. Once the project gained attention, he also started to educate people on the dangers of polluting the river.</a:t>
            </a:r>
            <a:endParaRPr lang="en-GB" dirty="0"/>
          </a:p>
        </p:txBody>
      </p:sp>
      <p:pic>
        <p:nvPicPr>
          <p:cNvPr id="6" name="Picture 5">
            <a:extLst>
              <a:ext uri="{FF2B5EF4-FFF2-40B4-BE49-F238E27FC236}">
                <a16:creationId xmlns:a16="http://schemas.microsoft.com/office/drawing/2014/main" id="{CD8DC68C-8861-8838-FBB3-7C1B2CA6EE0C}"/>
              </a:ext>
            </a:extLst>
          </p:cNvPr>
          <p:cNvPicPr>
            <a:picLocks noChangeAspect="1"/>
          </p:cNvPicPr>
          <p:nvPr/>
        </p:nvPicPr>
        <p:blipFill>
          <a:blip r:embed="rId3"/>
          <a:stretch>
            <a:fillRect/>
          </a:stretch>
        </p:blipFill>
        <p:spPr>
          <a:xfrm>
            <a:off x="1948784" y="1115948"/>
            <a:ext cx="3733800" cy="2482977"/>
          </a:xfrm>
          <a:prstGeom prst="rect">
            <a:avLst/>
          </a:prstGeom>
          <a:effectLst>
            <a:softEdge rad="63500"/>
          </a:effectLst>
        </p:spPr>
      </p:pic>
      <p:pic>
        <p:nvPicPr>
          <p:cNvPr id="7" name="Picture 6">
            <a:extLst>
              <a:ext uri="{FF2B5EF4-FFF2-40B4-BE49-F238E27FC236}">
                <a16:creationId xmlns:a16="http://schemas.microsoft.com/office/drawing/2014/main" id="{07425F09-770E-B18E-6EBC-C0FD3E7FEC0D}"/>
              </a:ext>
            </a:extLst>
          </p:cNvPr>
          <p:cNvPicPr>
            <a:picLocks noChangeAspect="1"/>
          </p:cNvPicPr>
          <p:nvPr/>
        </p:nvPicPr>
        <p:blipFill>
          <a:blip r:embed="rId4"/>
          <a:stretch>
            <a:fillRect/>
          </a:stretch>
        </p:blipFill>
        <p:spPr>
          <a:xfrm>
            <a:off x="403920" y="3784152"/>
            <a:ext cx="5244281" cy="2768672"/>
          </a:xfrm>
          <a:prstGeom prst="rect">
            <a:avLst/>
          </a:prstGeom>
          <a:effectLst>
            <a:softEdge rad="63500"/>
          </a:effectLst>
        </p:spPr>
      </p:pic>
    </p:spTree>
    <p:extLst>
      <p:ext uri="{BB962C8B-B14F-4D97-AF65-F5344CB8AC3E}">
        <p14:creationId xmlns:p14="http://schemas.microsoft.com/office/powerpoint/2010/main" val="1069429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758281"/>
          </a:xfrm>
          <a:solidFill>
            <a:schemeClr val="accent5">
              <a:lumMod val="60000"/>
              <a:lumOff val="40000"/>
            </a:schemeClr>
          </a:solidFill>
        </p:spPr>
        <p:txBody>
          <a:bodyPr>
            <a:normAutofit fontScale="90000"/>
          </a:bodyPr>
          <a:lstStyle/>
          <a:p>
            <a:r>
              <a:rPr lang="en-GB" sz="2800" u="sng" dirty="0"/>
              <a:t>Success criteria 2</a:t>
            </a:r>
            <a:r>
              <a:rPr lang="en-GB" sz="2800" dirty="0"/>
              <a:t>: </a:t>
            </a:r>
            <a:r>
              <a:rPr lang="en-US" sz="2800" dirty="0"/>
              <a:t>To look at how some people around the world have fought climate change. </a:t>
            </a:r>
            <a:endParaRPr lang="en-GB" sz="2800" dirty="0"/>
          </a:p>
        </p:txBody>
      </p:sp>
      <p:sp>
        <p:nvSpPr>
          <p:cNvPr id="5" name="Content Placeholder 2"/>
          <p:cNvSpPr>
            <a:spLocks noGrp="1"/>
          </p:cNvSpPr>
          <p:nvPr>
            <p:ph idx="1"/>
          </p:nvPr>
        </p:nvSpPr>
        <p:spPr>
          <a:xfrm>
            <a:off x="134224" y="745218"/>
            <a:ext cx="1812362" cy="659854"/>
          </a:xfrm>
        </p:spPr>
        <p:txBody>
          <a:bodyPr>
            <a:normAutofit/>
          </a:bodyPr>
          <a:lstStyle/>
          <a:p>
            <a:pPr marL="0" indent="0">
              <a:buNone/>
            </a:pPr>
            <a:r>
              <a:rPr lang="en-GB" b="1" u="sng" dirty="0"/>
              <a:t>Station C</a:t>
            </a:r>
          </a:p>
        </p:txBody>
      </p:sp>
      <p:sp>
        <p:nvSpPr>
          <p:cNvPr id="4" name="Rectangle 3">
            <a:extLst>
              <a:ext uri="{FF2B5EF4-FFF2-40B4-BE49-F238E27FC236}">
                <a16:creationId xmlns:a16="http://schemas.microsoft.com/office/drawing/2014/main" id="{B06AAE17-5C7B-8EBE-7340-9879FA2A9D50}"/>
              </a:ext>
            </a:extLst>
          </p:cNvPr>
          <p:cNvSpPr/>
          <p:nvPr/>
        </p:nvSpPr>
        <p:spPr>
          <a:xfrm>
            <a:off x="5486400" y="894735"/>
            <a:ext cx="6443355" cy="5830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u="sng" dirty="0"/>
              <a:t>Cambridge Central Mosque</a:t>
            </a:r>
          </a:p>
          <a:p>
            <a:pPr algn="ctr"/>
            <a:r>
              <a:rPr lang="en-GB" b="1" u="sng" dirty="0"/>
              <a:t>Europe’s first eco-friendly mosque</a:t>
            </a:r>
          </a:p>
          <a:p>
            <a:pPr algn="ctr"/>
            <a:endParaRPr lang="en-GB" b="1" u="sng" dirty="0"/>
          </a:p>
          <a:p>
            <a:pPr algn="ctr"/>
            <a:r>
              <a:rPr lang="en-US" dirty="0"/>
              <a:t>Muslims feel a strong imperative to protect the environment, as it is a gift from the Divine. This mosque is committed to sustainability: its advanced eco-design gives it a near-zero carbon footprint, </a:t>
            </a:r>
            <a:r>
              <a:rPr lang="en-US" dirty="0" err="1"/>
              <a:t>honours</a:t>
            </a:r>
            <a:r>
              <a:rPr lang="en-US" dirty="0"/>
              <a:t> natural forms with sustainable timber vaulting, and reminds the visitor of our connection to nature.</a:t>
            </a:r>
          </a:p>
          <a:p>
            <a:pPr algn="ctr"/>
            <a:endParaRPr lang="en-US" dirty="0"/>
          </a:p>
          <a:p>
            <a:pPr algn="ctr"/>
            <a:r>
              <a:rPr lang="en-US" dirty="0"/>
              <a:t>Features include: </a:t>
            </a:r>
          </a:p>
          <a:p>
            <a:r>
              <a:rPr lang="en-US" dirty="0"/>
              <a:t>-Natural lighting from roof skylights, helped by low energy LEDs when needed. </a:t>
            </a:r>
          </a:p>
          <a:p>
            <a:r>
              <a:rPr lang="en-US" dirty="0"/>
              <a:t>-Solar panels on the roof to generate electricity.</a:t>
            </a:r>
          </a:p>
          <a:p>
            <a:r>
              <a:rPr lang="en-US" dirty="0"/>
              <a:t>-Heat pumps to generate heat – this doesn’t use gas, but electricity instead.</a:t>
            </a:r>
          </a:p>
          <a:p>
            <a:r>
              <a:rPr lang="en-US" dirty="0"/>
              <a:t>-Lots of insulation to keep heat in.</a:t>
            </a:r>
          </a:p>
          <a:p>
            <a:r>
              <a:rPr lang="en-US" dirty="0"/>
              <a:t>-Rainwater is collected to flush toilets and water the garden.</a:t>
            </a:r>
          </a:p>
          <a:p>
            <a:r>
              <a:rPr lang="en-US" dirty="0"/>
              <a:t>-Lots of spaces for bicycles to be stored for worshippers as well as the mosque being accessible by foot and public transport.</a:t>
            </a:r>
            <a:endParaRPr lang="en-GB" dirty="0"/>
          </a:p>
        </p:txBody>
      </p:sp>
      <p:pic>
        <p:nvPicPr>
          <p:cNvPr id="6" name="Picture 5">
            <a:extLst>
              <a:ext uri="{FF2B5EF4-FFF2-40B4-BE49-F238E27FC236}">
                <a16:creationId xmlns:a16="http://schemas.microsoft.com/office/drawing/2014/main" id="{3D045662-FC9B-DA85-63CE-1E3F3CBE75FD}"/>
              </a:ext>
            </a:extLst>
          </p:cNvPr>
          <p:cNvPicPr>
            <a:picLocks noChangeAspect="1"/>
          </p:cNvPicPr>
          <p:nvPr/>
        </p:nvPicPr>
        <p:blipFill>
          <a:blip r:embed="rId3"/>
          <a:stretch>
            <a:fillRect/>
          </a:stretch>
        </p:blipFill>
        <p:spPr>
          <a:xfrm>
            <a:off x="1494302" y="1195677"/>
            <a:ext cx="3777584" cy="2518389"/>
          </a:xfrm>
          <a:prstGeom prst="rect">
            <a:avLst/>
          </a:prstGeom>
        </p:spPr>
      </p:pic>
      <p:pic>
        <p:nvPicPr>
          <p:cNvPr id="7" name="Picture 6">
            <a:extLst>
              <a:ext uri="{FF2B5EF4-FFF2-40B4-BE49-F238E27FC236}">
                <a16:creationId xmlns:a16="http://schemas.microsoft.com/office/drawing/2014/main" id="{AA79FE96-67B4-E619-BB43-08C9ADF4540B}"/>
              </a:ext>
            </a:extLst>
          </p:cNvPr>
          <p:cNvPicPr>
            <a:picLocks noChangeAspect="1"/>
          </p:cNvPicPr>
          <p:nvPr/>
        </p:nvPicPr>
        <p:blipFill>
          <a:blip r:embed="rId4"/>
          <a:stretch>
            <a:fillRect/>
          </a:stretch>
        </p:blipFill>
        <p:spPr>
          <a:xfrm>
            <a:off x="114761" y="3834598"/>
            <a:ext cx="5137997" cy="2890667"/>
          </a:xfrm>
          <a:prstGeom prst="rect">
            <a:avLst/>
          </a:prstGeom>
        </p:spPr>
      </p:pic>
    </p:spTree>
    <p:extLst>
      <p:ext uri="{BB962C8B-B14F-4D97-AF65-F5344CB8AC3E}">
        <p14:creationId xmlns:p14="http://schemas.microsoft.com/office/powerpoint/2010/main" val="32289258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1"/>
  <p:tag name="KSO_WM_SLIDE_BACKGROUND_TYPE" val="frame"/>
  <p:tag name="KSO_WM_SLIDE_BK_DARK_LIGHT"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37845</TotalTime>
  <Words>1943</Words>
  <Application>Microsoft Office PowerPoint</Application>
  <PresentationFormat>Widescreen</PresentationFormat>
  <Paragraphs>141</Paragraphs>
  <Slides>14</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Calibri Light</vt:lpstr>
      <vt:lpstr>Candara</vt:lpstr>
      <vt:lpstr>Gill Sans Ultra Bold</vt:lpstr>
      <vt:lpstr>Wingdings</vt:lpstr>
      <vt:lpstr>Office Theme</vt:lpstr>
      <vt:lpstr>Office 主题​​</vt:lpstr>
      <vt:lpstr>What do you think is happening here?</vt:lpstr>
      <vt:lpstr>Do now activity…</vt:lpstr>
      <vt:lpstr>Climate Change Lesson 5: Unity and inspiring people.</vt:lpstr>
      <vt:lpstr>Success criteria 1: To look at Greta Thunberg and why she is famous.</vt:lpstr>
      <vt:lpstr>Success criteria 1: To look at Greta Thunberg and why she is famous.</vt:lpstr>
      <vt:lpstr>Success criteria 2: To look at how some people around the world have fought climate change. </vt:lpstr>
      <vt:lpstr>Success criteria 2: To look at how some people around the world have fought climate change. </vt:lpstr>
      <vt:lpstr>Success criteria 2: To look at how some people around the world have fought climate change. </vt:lpstr>
      <vt:lpstr>Success criteria 2: To look at how some people around the world have fought climate change. </vt:lpstr>
      <vt:lpstr>Success criteria 2: To look at how some people around the world have fought climate change. </vt:lpstr>
      <vt:lpstr>Success criteria 3: To reflect by completing a paragraph on inspirational people.</vt:lpstr>
      <vt:lpstr>Success criteria 3: To reflect by completing a paragraph on inspirational people.</vt:lpstr>
      <vt:lpstr>PowerPoint Presentation</vt:lpstr>
      <vt:lpstr>PowerPoint Presentation</vt:lpstr>
    </vt:vector>
  </TitlesOfParts>
  <Company>Ninestiles Academy Trust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Tony Kemp</dc:creator>
  <cp:lastModifiedBy>Tony Kemp</cp:lastModifiedBy>
  <cp:revision>58</cp:revision>
  <dcterms:created xsi:type="dcterms:W3CDTF">2022-06-01T06:17:38Z</dcterms:created>
  <dcterms:modified xsi:type="dcterms:W3CDTF">2023-01-02T20:37:34Z</dcterms:modified>
</cp:coreProperties>
</file>